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1" r:id="rId4"/>
    <p:sldMasterId id="2147483753" r:id="rId5"/>
    <p:sldMasterId id="2147483766" r:id="rId6"/>
    <p:sldMasterId id="2147483777" r:id="rId7"/>
    <p:sldMasterId id="2147483789" r:id="rId8"/>
    <p:sldMasterId id="2147483800" r:id="rId9"/>
    <p:sldMasterId id="2147483811" r:id="rId10"/>
    <p:sldMasterId id="2147483822" r:id="rId11"/>
  </p:sldMasterIdLst>
  <p:notesMasterIdLst>
    <p:notesMasterId r:id="rId18"/>
  </p:notesMasterIdLst>
  <p:handoutMasterIdLst>
    <p:handoutMasterId r:id="rId19"/>
  </p:handoutMasterIdLst>
  <p:sldIdLst>
    <p:sldId id="313" r:id="rId12"/>
    <p:sldId id="856" r:id="rId13"/>
    <p:sldId id="857" r:id="rId14"/>
    <p:sldId id="841" r:id="rId15"/>
    <p:sldId id="851" r:id="rId16"/>
    <p:sldId id="366" r:id="rId17"/>
  </p:sldIdLst>
  <p:sldSz cx="12192000" cy="6858000"/>
  <p:notesSz cx="7010400" cy="92360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24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'Arienzo, Alexa" initials="DA" lastIdx="16" clrIdx="0">
    <p:extLst>
      <p:ext uri="{19B8F6BF-5375-455C-9EA6-DF929625EA0E}">
        <p15:presenceInfo xmlns:p15="http://schemas.microsoft.com/office/powerpoint/2012/main" userId="D'Arienzo, Alexa" providerId="None"/>
      </p:ext>
    </p:extLst>
  </p:cmAuthor>
  <p:cmAuthor id="2" name="D'Arienzo, Alexa" initials="DA [2]" lastIdx="2" clrIdx="1">
    <p:extLst>
      <p:ext uri="{19B8F6BF-5375-455C-9EA6-DF929625EA0E}">
        <p15:presenceInfo xmlns:p15="http://schemas.microsoft.com/office/powerpoint/2012/main" userId="S-1-5-21-1600150946-976098915-2076119496-32058" providerId="AD"/>
      </p:ext>
    </p:extLst>
  </p:cmAuthor>
  <p:cmAuthor id="3" name="Weininger, David" initials="WD" lastIdx="7" clrIdx="2">
    <p:extLst>
      <p:ext uri="{19B8F6BF-5375-455C-9EA6-DF929625EA0E}">
        <p15:presenceInfo xmlns:p15="http://schemas.microsoft.com/office/powerpoint/2012/main" userId="S-1-5-21-1600150946-976098915-2076119496-32093" providerId="AD"/>
      </p:ext>
    </p:extLst>
  </p:cmAuthor>
  <p:cmAuthor id="4" name="Bulletproof" initials="BP" lastIdx="11" clrIdx="3">
    <p:extLst>
      <p:ext uri="{19B8F6BF-5375-455C-9EA6-DF929625EA0E}">
        <p15:presenceInfo xmlns:p15="http://schemas.microsoft.com/office/powerpoint/2012/main" userId="Bulletproof" providerId="None"/>
      </p:ext>
    </p:extLst>
  </p:cmAuthor>
  <p:cmAuthor id="5" name="George, Jake" initials="GJ" lastIdx="2" clrIdx="4">
    <p:extLst>
      <p:ext uri="{19B8F6BF-5375-455C-9EA6-DF929625EA0E}">
        <p15:presenceInfo xmlns:p15="http://schemas.microsoft.com/office/powerpoint/2012/main" userId="S-1-5-21-1600150946-976098915-2076119496-32958" providerId="AD"/>
      </p:ext>
    </p:extLst>
  </p:cmAuthor>
  <p:cmAuthor id="6" name="Munafo, Abbie" initials="MA" lastIdx="1" clrIdx="5">
    <p:extLst>
      <p:ext uri="{19B8F6BF-5375-455C-9EA6-DF929625EA0E}">
        <p15:presenceInfo xmlns:p15="http://schemas.microsoft.com/office/powerpoint/2012/main" userId="S-1-5-21-1600150946-976098915-2076119496-31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A74"/>
    <a:srgbClr val="FDB714"/>
    <a:srgbClr val="000000"/>
    <a:srgbClr val="002060"/>
    <a:srgbClr val="00ACB4"/>
    <a:srgbClr val="008F9E"/>
    <a:srgbClr val="DB5648"/>
    <a:srgbClr val="AEDDD8"/>
    <a:srgbClr val="505050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9" autoAdjust="0"/>
    <p:restoredTop sz="96517" autoAdjust="0"/>
  </p:normalViewPr>
  <p:slideViewPr>
    <p:cSldViewPr snapToGrid="0">
      <p:cViewPr varScale="1">
        <p:scale>
          <a:sx n="115" d="100"/>
          <a:sy n="115" d="100"/>
        </p:scale>
        <p:origin x="570" y="114"/>
      </p:cViewPr>
      <p:guideLst>
        <p:guide orient="horz" pos="6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70" y="7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254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3254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B883E-C9E9-4949-AB5D-9E44392E1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08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68EE1B-603F-4DA5-9E5A-E962D9AAF069}" type="datetimeFigureOut">
              <a:rPr lang="en-US" smtClean="0"/>
              <a:pPr/>
              <a:t>12/9/2021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07EAE37-8389-4B79-AEDE-92E0D025AD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 txBox="1"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52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EAE37-8389-4B79-AEDE-92E0D025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69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" y="557"/>
            <a:ext cx="12188892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824" y="2043050"/>
            <a:ext cx="10552176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77824" y="3605712"/>
            <a:ext cx="10552176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77824" y="4847054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77824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7825" y="6443928"/>
            <a:ext cx="10896599" cy="101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  •   BEIJING   •   BRUSSELS  •   LONDON   •   MONTREAL   •    PARIS</a:t>
            </a:r>
            <a:endParaRPr lang="en-US" sz="66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824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1481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1957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615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7824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61481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1957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5615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675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" y="557"/>
            <a:ext cx="12188892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824" y="2043050"/>
            <a:ext cx="10552176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77824" y="3605712"/>
            <a:ext cx="10552176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77824" y="4847054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77824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7825" y="6443928"/>
            <a:ext cx="10896599" cy="101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 •   BEIJING  •   BRUSSELS  •  LONDON  •   MONTREAL   •   PARIS</a:t>
            </a:r>
            <a:endParaRPr lang="en-US" sz="66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0A3F1-D8D8-42F9-9534-68BFC474B8CA}"/>
              </a:ext>
            </a:extLst>
          </p:cNvPr>
          <p:cNvSpPr txBox="1"/>
          <p:nvPr userDrawn="1"/>
        </p:nvSpPr>
        <p:spPr bwMode="white">
          <a:xfrm>
            <a:off x="4346449" y="399866"/>
            <a:ext cx="207264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DB29B1-5259-442A-ABB1-250F3DB14A19}"/>
              </a:ext>
            </a:extLst>
          </p:cNvPr>
          <p:cNvCxnSpPr/>
          <p:nvPr userDrawn="1"/>
        </p:nvCxnSpPr>
        <p:spPr>
          <a:xfrm>
            <a:off x="4160761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36192" y="1973225"/>
            <a:ext cx="9893808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6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45962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920" y="2218414"/>
            <a:ext cx="1194816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2607236"/>
            <a:ext cx="10552176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824" y="4206754"/>
            <a:ext cx="10552176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9066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77824" y="2286001"/>
            <a:ext cx="10552176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0069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7178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39840" y="2286000"/>
            <a:ext cx="50901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7563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309360" y="2284214"/>
            <a:ext cx="51206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1219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B0CAA-7CCC-4CC7-8B01-E358D2F557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6000"/>
            <a:ext cx="10558272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21837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5" y="996696"/>
            <a:ext cx="1055979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5" y="1783080"/>
            <a:ext cx="1055979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11803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77078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3291840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4297680"/>
            <a:ext cx="10552176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40488" y="1973225"/>
            <a:ext cx="9889513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876301" y="996696"/>
            <a:ext cx="1055370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EBC September 2021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6754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608320" y="422152"/>
            <a:ext cx="597408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824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1481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1957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615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7824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61481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1957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5615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76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"/>
            <a:ext cx="12190024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824" y="2043050"/>
            <a:ext cx="10552176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77824" y="3605712"/>
            <a:ext cx="10552176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77824" y="4847054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77824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7825" y="6443928"/>
            <a:ext cx="10896599" cy="101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  •   BEIJING   •   BRUSSELS  •   LONDON   •   MONTREAL   •    PARIS</a:t>
            </a:r>
            <a:endParaRPr lang="en-US" sz="66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17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40488" y="1973225"/>
            <a:ext cx="9889513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876301" y="996696"/>
            <a:ext cx="1055370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169921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147466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4565" y="2218414"/>
            <a:ext cx="1194816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2607236"/>
            <a:ext cx="10552176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824" y="4206754"/>
            <a:ext cx="10552176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169921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47372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77824" y="2286001"/>
            <a:ext cx="10552176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0069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71945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39840" y="2286000"/>
            <a:ext cx="50901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169921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524075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309360" y="2285277"/>
            <a:ext cx="51206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169921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2286340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59896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169921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13AE6-3F5A-45DF-9298-A60EECD734B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5" y="2286000"/>
            <a:ext cx="1055370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282003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169921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11803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485568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3291840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169921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4297680"/>
            <a:ext cx="10552176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71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4565" y="2218414"/>
            <a:ext cx="1194816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2607236"/>
            <a:ext cx="10552176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824" y="4206754"/>
            <a:ext cx="10552176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23992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169921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824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1481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1957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615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7824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61481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1957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5615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8434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" y="559"/>
            <a:ext cx="12188892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824" y="2043052"/>
            <a:ext cx="10552176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24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77824" y="3605712"/>
            <a:ext cx="10552176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350" b="0">
                <a:solidFill>
                  <a:schemeClr val="accent1"/>
                </a:solidFill>
                <a:latin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77824" y="4847056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defRPr sz="9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77824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7826" y="6443930"/>
            <a:ext cx="10896599" cy="76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5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495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95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495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  •   BEIJING   •   BRUSSELS  •   LONDON   •   MONTREAL   •    PARIS</a:t>
            </a:r>
            <a:endParaRPr lang="en-US" sz="495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9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40489" y="1973225"/>
            <a:ext cx="9889513" cy="4114799"/>
          </a:xfrm>
          <a:prstGeom prst="rect">
            <a:avLst/>
          </a:prstGeom>
        </p:spPr>
        <p:txBody>
          <a:bodyPr/>
          <a:lstStyle>
            <a:lvl1pPr marL="214313" marR="0" indent="-214313" algn="l" defTabSz="685800" rtl="0" eaLnBrk="1" fontAlgn="auto" latinLnBrk="0" hangingPunct="1">
              <a:lnSpc>
                <a:spcPct val="95000"/>
              </a:lnSpc>
              <a:spcBef>
                <a:spcPts val="150"/>
              </a:spcBef>
              <a:spcAft>
                <a:spcPts val="225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35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/>
            </a:lvl2pPr>
            <a:lvl3pPr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sz="1050"/>
            </a:lvl3pPr>
            <a:lvl4pPr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/>
            </a:lvl4pPr>
            <a:lvl5pPr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14313" marR="0" lvl="0" indent="-214313" algn="l" defTabSz="685800" rtl="0" eaLnBrk="1" fontAlgn="auto" latinLnBrk="0" hangingPunct="1">
              <a:lnSpc>
                <a:spcPct val="95000"/>
              </a:lnSpc>
              <a:spcBef>
                <a:spcPts val="150"/>
              </a:spcBef>
              <a:spcAft>
                <a:spcPts val="1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14313" marR="0" lvl="0" indent="-214313" algn="l" defTabSz="685800" rtl="0" eaLnBrk="1" fontAlgn="auto" latinLnBrk="0" hangingPunct="1">
              <a:lnSpc>
                <a:spcPct val="95000"/>
              </a:lnSpc>
              <a:spcBef>
                <a:spcPts val="150"/>
              </a:spcBef>
              <a:spcAft>
                <a:spcPts val="1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14313" marR="0" lvl="0" indent="-214313" algn="l" defTabSz="685800" rtl="0" eaLnBrk="1" fontAlgn="auto" latinLnBrk="0" hangingPunct="1">
              <a:lnSpc>
                <a:spcPct val="95000"/>
              </a:lnSpc>
              <a:spcBef>
                <a:spcPts val="150"/>
              </a:spcBef>
              <a:spcAft>
                <a:spcPts val="1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876302" y="996696"/>
            <a:ext cx="1055370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4136190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4565" y="2218414"/>
            <a:ext cx="1194816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2607236"/>
            <a:ext cx="10552176" cy="1371600"/>
          </a:xfrm>
        </p:spPr>
        <p:txBody>
          <a:bodyPr anchor="b" anchorCtr="0">
            <a:noAutofit/>
          </a:bodyPr>
          <a:lstStyle>
            <a:lvl1pPr algn="l">
              <a:defRPr sz="21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824" y="4206754"/>
            <a:ext cx="10552176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35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958567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77824" y="2286001"/>
            <a:ext cx="10552176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0069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35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80487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 sz="12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30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39840" y="2286000"/>
            <a:ext cx="50901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 sz="12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30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4004468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309360" y="2285277"/>
            <a:ext cx="51206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2286340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144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35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13AE6-3F5A-45DF-9298-A60EECD734B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6" y="2286000"/>
            <a:ext cx="1055370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3329863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11803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4191483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3291840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4297680"/>
            <a:ext cx="10552176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825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88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77824" y="2286001"/>
            <a:ext cx="10552176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0069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906764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824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1481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825"/>
            </a:lvl1pPr>
            <a:lvl2pPr>
              <a:lnSpc>
                <a:spcPct val="105000"/>
              </a:lnSpc>
              <a:defRPr sz="788"/>
            </a:lvl2pPr>
            <a:lvl3pPr>
              <a:lnSpc>
                <a:spcPct val="105000"/>
              </a:lnSpc>
              <a:defRPr sz="750"/>
            </a:lvl3pPr>
            <a:lvl4pPr>
              <a:lnSpc>
                <a:spcPct val="105000"/>
              </a:lnSpc>
              <a:defRPr sz="675"/>
            </a:lvl4pPr>
            <a:lvl5pPr>
              <a:lnSpc>
                <a:spcPct val="105000"/>
              </a:lnSpc>
              <a:defRPr sz="450"/>
            </a:lvl5pPr>
          </a:lstStyle>
          <a:p>
            <a:pPr marL="0" marR="0" lvl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1957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615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825"/>
            </a:lvl1pPr>
            <a:lvl2pPr>
              <a:lnSpc>
                <a:spcPct val="105000"/>
              </a:lnSpc>
              <a:defRPr sz="788"/>
            </a:lvl2pPr>
            <a:lvl3pPr>
              <a:lnSpc>
                <a:spcPct val="105000"/>
              </a:lnSpc>
              <a:defRPr sz="750"/>
            </a:lvl3pPr>
            <a:lvl4pPr>
              <a:lnSpc>
                <a:spcPct val="105000"/>
              </a:lnSpc>
              <a:defRPr sz="675"/>
            </a:lvl4pPr>
            <a:lvl5pPr>
              <a:lnSpc>
                <a:spcPct val="105000"/>
              </a:lnSpc>
              <a:defRPr sz="450"/>
            </a:lvl5pPr>
          </a:lstStyle>
          <a:p>
            <a:pPr marL="0" marR="0" lvl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7824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61481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825"/>
            </a:lvl1pPr>
            <a:lvl2pPr>
              <a:lnSpc>
                <a:spcPct val="105000"/>
              </a:lnSpc>
              <a:defRPr sz="788"/>
            </a:lvl2pPr>
            <a:lvl3pPr>
              <a:lnSpc>
                <a:spcPct val="105000"/>
              </a:lnSpc>
              <a:defRPr sz="750"/>
            </a:lvl3pPr>
            <a:lvl4pPr>
              <a:lnSpc>
                <a:spcPct val="105000"/>
              </a:lnSpc>
              <a:defRPr sz="675"/>
            </a:lvl4pPr>
            <a:lvl5pPr>
              <a:lnSpc>
                <a:spcPct val="105000"/>
              </a:lnSpc>
              <a:defRPr sz="450"/>
            </a:lvl5pPr>
          </a:lstStyle>
          <a:p>
            <a:pPr marL="0" marR="0" lvl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1957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5615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825"/>
            </a:lvl1pPr>
            <a:lvl2pPr>
              <a:lnSpc>
                <a:spcPct val="105000"/>
              </a:lnSpc>
              <a:defRPr sz="788"/>
            </a:lvl2pPr>
            <a:lvl3pPr>
              <a:lnSpc>
                <a:spcPct val="105000"/>
              </a:lnSpc>
              <a:defRPr sz="750"/>
            </a:lvl3pPr>
            <a:lvl4pPr>
              <a:lnSpc>
                <a:spcPct val="105000"/>
              </a:lnSpc>
              <a:defRPr sz="675"/>
            </a:lvl4pPr>
            <a:lvl5pPr>
              <a:lnSpc>
                <a:spcPct val="105000"/>
              </a:lnSpc>
              <a:defRPr sz="450"/>
            </a:lvl5pPr>
          </a:lstStyle>
          <a:p>
            <a:pPr marL="0" marR="0" lvl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4963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  <a:lvl2pPr>
              <a:buSzPct val="135000"/>
              <a:defRPr/>
            </a:lvl2pPr>
            <a:lvl3pPr>
              <a:buSzPct val="135000"/>
              <a:defRPr/>
            </a:lvl3pPr>
            <a:lvl4pPr>
              <a:buSzPct val="135000"/>
              <a:defRPr/>
            </a:lvl4pPr>
            <a:lvl5pPr>
              <a:defRPr sz="7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127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" y="559"/>
            <a:ext cx="12188892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824" y="2043052"/>
            <a:ext cx="10552176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24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77824" y="3605712"/>
            <a:ext cx="10552176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350" b="0">
                <a:solidFill>
                  <a:schemeClr val="accent1"/>
                </a:solidFill>
                <a:latin typeface="Arial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77824" y="4847056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defRPr sz="9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77824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7826" y="6443930"/>
            <a:ext cx="10896599" cy="76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5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495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95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495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  •   BEIJING   •   BRUSSELS  •   LONDON   •   MONTREAL   •    PARIS</a:t>
            </a:r>
            <a:endParaRPr lang="en-US" sz="495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73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40489" y="1973225"/>
            <a:ext cx="9889513" cy="4114799"/>
          </a:xfrm>
          <a:prstGeom prst="rect">
            <a:avLst/>
          </a:prstGeom>
        </p:spPr>
        <p:txBody>
          <a:bodyPr/>
          <a:lstStyle>
            <a:lvl1pPr marL="214313" marR="0" indent="-214313" algn="l" defTabSz="685800" rtl="0" eaLnBrk="1" fontAlgn="auto" latinLnBrk="0" hangingPunct="1">
              <a:lnSpc>
                <a:spcPct val="95000"/>
              </a:lnSpc>
              <a:spcBef>
                <a:spcPts val="150"/>
              </a:spcBef>
              <a:spcAft>
                <a:spcPts val="225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35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/>
            </a:lvl2pPr>
            <a:lvl3pPr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sz="1050"/>
            </a:lvl3pPr>
            <a:lvl4pPr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/>
            </a:lvl4pPr>
            <a:lvl5pPr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14313" marR="0" lvl="0" indent="-214313" algn="l" defTabSz="685800" rtl="0" eaLnBrk="1" fontAlgn="auto" latinLnBrk="0" hangingPunct="1">
              <a:lnSpc>
                <a:spcPct val="95000"/>
              </a:lnSpc>
              <a:spcBef>
                <a:spcPts val="150"/>
              </a:spcBef>
              <a:spcAft>
                <a:spcPts val="1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14313" marR="0" lvl="0" indent="-214313" algn="l" defTabSz="685800" rtl="0" eaLnBrk="1" fontAlgn="auto" latinLnBrk="0" hangingPunct="1">
              <a:lnSpc>
                <a:spcPct val="95000"/>
              </a:lnSpc>
              <a:spcBef>
                <a:spcPts val="150"/>
              </a:spcBef>
              <a:spcAft>
                <a:spcPts val="1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14313" marR="0" lvl="0" indent="-214313" algn="l" defTabSz="685800" rtl="0" eaLnBrk="1" fontAlgn="auto" latinLnBrk="0" hangingPunct="1">
              <a:lnSpc>
                <a:spcPct val="95000"/>
              </a:lnSpc>
              <a:spcBef>
                <a:spcPts val="150"/>
              </a:spcBef>
              <a:spcAft>
                <a:spcPts val="18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876302" y="996696"/>
            <a:ext cx="1055370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408476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4565" y="2218414"/>
            <a:ext cx="1194816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46" indent="-171446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2607236"/>
            <a:ext cx="10552176" cy="1371600"/>
          </a:xfrm>
        </p:spPr>
        <p:txBody>
          <a:bodyPr anchor="b" anchorCtr="0">
            <a:noAutofit/>
          </a:bodyPr>
          <a:lstStyle>
            <a:lvl1pPr algn="l">
              <a:defRPr sz="21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824" y="4206754"/>
            <a:ext cx="10552176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35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789853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77824" y="2286001"/>
            <a:ext cx="10552176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0069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35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4002017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 sz="12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30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39840" y="2286000"/>
            <a:ext cx="50901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 sz="12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30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375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858010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309360" y="2285277"/>
            <a:ext cx="51206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2286340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427923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35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13AE6-3F5A-45DF-9298-A60EECD734B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6" y="2286000"/>
            <a:ext cx="1055370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1398021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11803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319910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39840" y="2286000"/>
            <a:ext cx="50901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828919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3291840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4297680"/>
            <a:ext cx="10552176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825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930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4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28585" indent="-128585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4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824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1481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825"/>
            </a:lvl1pPr>
            <a:lvl2pPr>
              <a:lnSpc>
                <a:spcPct val="105000"/>
              </a:lnSpc>
              <a:defRPr sz="788"/>
            </a:lvl2pPr>
            <a:lvl3pPr>
              <a:lnSpc>
                <a:spcPct val="105000"/>
              </a:lnSpc>
              <a:defRPr sz="750"/>
            </a:lvl3pPr>
            <a:lvl4pPr>
              <a:lnSpc>
                <a:spcPct val="105000"/>
              </a:lnSpc>
              <a:defRPr sz="675"/>
            </a:lvl4pPr>
            <a:lvl5pPr>
              <a:lnSpc>
                <a:spcPct val="105000"/>
              </a:lnSpc>
              <a:defRPr sz="450"/>
            </a:lvl5pPr>
          </a:lstStyle>
          <a:p>
            <a:pPr marL="0" marR="0" lvl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1957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615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825"/>
            </a:lvl1pPr>
            <a:lvl2pPr>
              <a:lnSpc>
                <a:spcPct val="105000"/>
              </a:lnSpc>
              <a:defRPr sz="788"/>
            </a:lvl2pPr>
            <a:lvl3pPr>
              <a:lnSpc>
                <a:spcPct val="105000"/>
              </a:lnSpc>
              <a:defRPr sz="750"/>
            </a:lvl3pPr>
            <a:lvl4pPr>
              <a:lnSpc>
                <a:spcPct val="105000"/>
              </a:lnSpc>
              <a:defRPr sz="675"/>
            </a:lvl4pPr>
            <a:lvl5pPr>
              <a:lnSpc>
                <a:spcPct val="105000"/>
              </a:lnSpc>
              <a:defRPr sz="450"/>
            </a:lvl5pPr>
          </a:lstStyle>
          <a:p>
            <a:pPr marL="0" marR="0" lvl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7824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61481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825"/>
            </a:lvl1pPr>
            <a:lvl2pPr>
              <a:lnSpc>
                <a:spcPct val="105000"/>
              </a:lnSpc>
              <a:defRPr sz="788"/>
            </a:lvl2pPr>
            <a:lvl3pPr>
              <a:lnSpc>
                <a:spcPct val="105000"/>
              </a:lnSpc>
              <a:defRPr sz="750"/>
            </a:lvl3pPr>
            <a:lvl4pPr>
              <a:lnSpc>
                <a:spcPct val="105000"/>
              </a:lnSpc>
              <a:defRPr sz="675"/>
            </a:lvl4pPr>
            <a:lvl5pPr>
              <a:lnSpc>
                <a:spcPct val="105000"/>
              </a:lnSpc>
              <a:defRPr sz="450"/>
            </a:lvl5pPr>
          </a:lstStyle>
          <a:p>
            <a:pPr marL="0" marR="0" lvl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1957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5615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825"/>
            </a:lvl1pPr>
            <a:lvl2pPr>
              <a:lnSpc>
                <a:spcPct val="105000"/>
              </a:lnSpc>
              <a:defRPr sz="788"/>
            </a:lvl2pPr>
            <a:lvl3pPr>
              <a:lnSpc>
                <a:spcPct val="105000"/>
              </a:lnSpc>
              <a:defRPr sz="750"/>
            </a:lvl3pPr>
            <a:lvl4pPr>
              <a:lnSpc>
                <a:spcPct val="105000"/>
              </a:lnSpc>
              <a:defRPr sz="675"/>
            </a:lvl4pPr>
            <a:lvl5pPr>
              <a:lnSpc>
                <a:spcPct val="105000"/>
              </a:lnSpc>
              <a:defRPr sz="450"/>
            </a:lvl5pPr>
          </a:lstStyle>
          <a:p>
            <a:pPr marL="0" marR="0" lvl="0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68578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7028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DALLAS       DENVER       LOS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NEW YORK       SAN FRANCISCO       WASHINGTON, DC     •     BEIJING     •     BRUSSELS     •     LONDON     •     MONTREAL     •     PARIS </a:t>
            </a:r>
            <a:endParaRPr lang="en-US" sz="80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72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 marL="285750" indent="-285750">
              <a:lnSpc>
                <a:spcPct val="95000"/>
              </a:lnSpc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 baseline="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5074" y="422152"/>
            <a:ext cx="6422112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395890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676840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76514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136852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7"/>
            <a:ext cx="5316495" cy="356581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8"/>
            <a:ext cx="5312664" cy="35668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486154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00002-9F83-40AD-B7AC-2619667886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964" y="2286000"/>
            <a:ext cx="108813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55081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7701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9674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377790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309360" y="2285277"/>
            <a:ext cx="51206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2286340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87438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187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76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DALLAS       DENVER       LOS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NEW YORK       SAN FRANCISCO       WASHINGTON, DC     •     BEIJING     •     BRUSSELS     •     LONDON     •     MONTREAL     •     PARIS </a:t>
            </a:r>
            <a:endParaRPr lang="en-US" sz="80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6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 marL="285750" indent="-285750">
              <a:lnSpc>
                <a:spcPct val="95000"/>
              </a:lnSpc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 baseline="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5074" y="422152"/>
            <a:ext cx="6422112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806520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69844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238385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1927465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7"/>
            <a:ext cx="5316495" cy="356581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8"/>
            <a:ext cx="5312664" cy="35668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2203024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00002-9F83-40AD-B7AC-2619667886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964" y="2286000"/>
            <a:ext cx="108813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189587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7701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9674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168047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13AE6-3F5A-45DF-9298-A60EECD734B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5" y="2286000"/>
            <a:ext cx="1055370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4114359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8586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542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" y="557"/>
            <a:ext cx="12188892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824" y="2043050"/>
            <a:ext cx="10552176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77824" y="3605712"/>
            <a:ext cx="10552176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877824" y="4847054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77824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77825" y="6443928"/>
            <a:ext cx="10896599" cy="101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  •   BEIJING   •   BRUSSELS  •   LONDON   •   MONTREAL   •    PARIS</a:t>
            </a:r>
            <a:endParaRPr lang="en-US" sz="66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79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40488" y="1973225"/>
            <a:ext cx="9889513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876301" y="996696"/>
            <a:ext cx="1055370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938658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4565" y="2218414"/>
            <a:ext cx="1194816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2607236"/>
            <a:ext cx="10552176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7824" y="4206754"/>
            <a:ext cx="10552176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324559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77824" y="2286001"/>
            <a:ext cx="10552176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0069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404739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7824" y="2285277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339840" y="2286000"/>
            <a:ext cx="50901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6500642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309360" y="2285277"/>
            <a:ext cx="51206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2286340"/>
            <a:ext cx="49987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53138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77824" y="6126480"/>
            <a:ext cx="1060704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13AE6-3F5A-45DF-9298-A60EECD734B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5" y="2286000"/>
            <a:ext cx="1055370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1116164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11803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37615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77824" y="1783080"/>
            <a:ext cx="10552176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7824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11803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2918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67918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3291840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4297680"/>
            <a:ext cx="10552176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8839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7824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1481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31957" y="2569757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615" y="2569757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7824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61481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1957" y="4151814"/>
            <a:ext cx="146304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15615" y="4151814"/>
            <a:ext cx="3311192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903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7824" y="3291840"/>
            <a:ext cx="10552176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8832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4297680"/>
            <a:ext cx="10552176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91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FDF0D-B2DF-4F23-A9D3-3EB9685C1F9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0868" cy="6857999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460737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7824" y="6448051"/>
            <a:ext cx="10546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77825" y="996696"/>
            <a:ext cx="10545868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335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4" r:id="rId2"/>
    <p:sldLayoutId id="2147483738" r:id="rId3"/>
    <p:sldLayoutId id="2147483743" r:id="rId4"/>
    <p:sldLayoutId id="2147483747" r:id="rId5"/>
    <p:sldLayoutId id="2147483750" r:id="rId6"/>
    <p:sldLayoutId id="2147483765" r:id="rId7"/>
    <p:sldLayoutId id="2147483752" r:id="rId8"/>
    <p:sldLayoutId id="2147483751" r:id="rId9"/>
    <p:sldLayoutId id="2147483749" r:id="rId10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58" indent="-169858" algn="l" defTabSz="914377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891" indent="-115885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50" indent="-111123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35" indent="-57149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pos="72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" y="560"/>
            <a:ext cx="12188892" cy="6856887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6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460737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7824" y="6448051"/>
            <a:ext cx="10546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77824" y="996696"/>
            <a:ext cx="10552176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27480-944D-45AA-987E-D5D8F0B3AEC8}"/>
              </a:ext>
            </a:extLst>
          </p:cNvPr>
          <p:cNvSpPr txBox="1"/>
          <p:nvPr userDrawn="1"/>
        </p:nvSpPr>
        <p:spPr bwMode="white">
          <a:xfrm>
            <a:off x="3891924" y="399866"/>
            <a:ext cx="207264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54CC61-4C2E-4C15-B5AA-FAFEC6A6D61D}"/>
              </a:ext>
            </a:extLst>
          </p:cNvPr>
          <p:cNvCxnSpPr/>
          <p:nvPr userDrawn="1"/>
        </p:nvCxnSpPr>
        <p:spPr>
          <a:xfrm>
            <a:off x="3706236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5" r:id="rId3"/>
    <p:sldLayoutId id="2147483756" r:id="rId4"/>
    <p:sldLayoutId id="2147483760" r:id="rId5"/>
    <p:sldLayoutId id="2147483762" r:id="rId6"/>
    <p:sldLayoutId id="2147483759" r:id="rId7"/>
    <p:sldLayoutId id="2147483761" r:id="rId8"/>
    <p:sldLayoutId id="2147483763" r:id="rId9"/>
    <p:sldLayoutId id="2147483764" r:id="rId10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58" indent="-169858" algn="l" defTabSz="914377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891" indent="-115885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50" indent="-111123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35" indent="-57149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pos="72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FDF0D-B2DF-4F23-A9D3-3EB9685C1F9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0871" cy="6857999"/>
          </a:xfrm>
          <a:prstGeom prst="rect">
            <a:avLst/>
          </a:prstGeom>
        </p:spPr>
      </p:pic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460737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7824" y="6448051"/>
            <a:ext cx="10546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77825" y="996696"/>
            <a:ext cx="10545868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273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58" indent="-169858" algn="l" defTabSz="914377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891" indent="-115885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50" indent="-111123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35" indent="-57149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408">
          <p15:clr>
            <a:srgbClr val="F26B43"/>
          </p15:clr>
        </p15:guide>
        <p15:guide id="4" pos="54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FDF0D-B2DF-4F23-A9D3-3EB9685C1F9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0868" cy="6857999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77824" y="6448058"/>
            <a:ext cx="987552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5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AEE STIMULUS ECONOMIC ANALYSIS |  November 2020  |  Internal Use Only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460738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41148" rIns="0" bIns="20574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525" b="1" i="0" u="none" strike="noStrike" kern="1200" cap="none" spc="-15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525" b="1" i="0" u="none" strike="noStrike" kern="1200" cap="none" spc="-15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7824" y="6448051"/>
            <a:ext cx="10546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77826" y="996696"/>
            <a:ext cx="10545868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57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dt="0"/>
  <p:txStyles>
    <p:titleStyle>
      <a:lvl1pPr algn="l" defTabSz="685783" rtl="0" eaLnBrk="1" latinLnBrk="0" hangingPunct="1">
        <a:spcBef>
          <a:spcPct val="0"/>
        </a:spcBef>
        <a:buNone/>
        <a:defRPr sz="18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rgbClr val="003E7E"/>
        </a:buClr>
        <a:buFont typeface="Wingdings" pitchFamily="2" charset="2"/>
        <a:buNone/>
        <a:defRPr sz="12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27394" indent="-127394" algn="l" defTabSz="685783" rtl="0" eaLnBrk="1" latinLnBrk="0" hangingPunct="1">
        <a:lnSpc>
          <a:spcPct val="95000"/>
        </a:lnSpc>
        <a:spcBef>
          <a:spcPts val="300"/>
        </a:spcBef>
        <a:spcAft>
          <a:spcPts val="375"/>
        </a:spcAft>
        <a:buClr>
          <a:schemeClr val="accent2"/>
        </a:buClr>
        <a:buSzPct val="100000"/>
        <a:buFont typeface="Wingdings" pitchFamily="2" charset="2"/>
        <a:buChar char="§"/>
        <a:defRPr sz="105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57168" indent="-86914" algn="l" defTabSz="685783" rtl="0" eaLnBrk="1" latinLnBrk="0" hangingPunct="1">
        <a:lnSpc>
          <a:spcPct val="95000"/>
        </a:lnSpc>
        <a:spcBef>
          <a:spcPts val="0"/>
        </a:spcBef>
        <a:spcAft>
          <a:spcPts val="375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384563" indent="-83342" algn="l" defTabSz="685783" rtl="0" eaLnBrk="1" latinLnBrk="0" hangingPunct="1">
        <a:lnSpc>
          <a:spcPct val="95000"/>
        </a:lnSpc>
        <a:spcBef>
          <a:spcPts val="0"/>
        </a:spcBef>
        <a:spcAft>
          <a:spcPts val="375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471476" indent="-42862" algn="l" defTabSz="685783" rtl="0" eaLnBrk="1" latinLnBrk="0" hangingPunct="1">
        <a:lnSpc>
          <a:spcPct val="95000"/>
        </a:lnSpc>
        <a:spcBef>
          <a:spcPts val="0"/>
        </a:spcBef>
        <a:spcAft>
          <a:spcPts val="375"/>
        </a:spcAft>
        <a:buClr>
          <a:srgbClr val="666666"/>
        </a:buClr>
        <a:buSzPct val="100000"/>
        <a:buFont typeface="Arial" panose="020B0604020202020204" pitchFamily="34" charset="0"/>
        <a:buChar char="̵"/>
        <a:defRPr sz="675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44">
          <p15:clr>
            <a:srgbClr val="F26B43"/>
          </p15:clr>
        </p15:guide>
        <p15:guide id="4" pos="720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FDF0D-B2DF-4F23-A9D3-3EB9685C1F9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0868" cy="6857999"/>
          </a:xfrm>
          <a:prstGeom prst="rect">
            <a:avLst/>
          </a:prstGeom>
        </p:spPr>
      </p:pic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460738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41148" rIns="0" bIns="20574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525" b="1" i="0" u="none" strike="noStrike" kern="1200" cap="none" spc="-15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525" b="1" i="0" u="none" strike="noStrike" kern="1200" cap="none" spc="-15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7824" y="6448051"/>
            <a:ext cx="10546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77826" y="996696"/>
            <a:ext cx="10545868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218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hf sldNum="0" hdr="0" dt="0"/>
  <p:txStyles>
    <p:titleStyle>
      <a:lvl1pPr algn="l" defTabSz="685783" rtl="0" eaLnBrk="1" latinLnBrk="0" hangingPunct="1">
        <a:spcBef>
          <a:spcPct val="0"/>
        </a:spcBef>
        <a:buNone/>
        <a:defRPr sz="18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5000"/>
        </a:lnSpc>
        <a:spcBef>
          <a:spcPts val="0"/>
        </a:spcBef>
        <a:spcAft>
          <a:spcPts val="300"/>
        </a:spcAft>
        <a:buClr>
          <a:srgbClr val="003E7E"/>
        </a:buClr>
        <a:buFont typeface="Wingdings" pitchFamily="2" charset="2"/>
        <a:buNone/>
        <a:defRPr sz="12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27394" indent="-127394" algn="l" defTabSz="685783" rtl="0" eaLnBrk="1" latinLnBrk="0" hangingPunct="1">
        <a:lnSpc>
          <a:spcPct val="95000"/>
        </a:lnSpc>
        <a:spcBef>
          <a:spcPts val="300"/>
        </a:spcBef>
        <a:spcAft>
          <a:spcPts val="375"/>
        </a:spcAft>
        <a:buClr>
          <a:schemeClr val="accent2"/>
        </a:buClr>
        <a:buSzPct val="100000"/>
        <a:buFont typeface="Wingdings" pitchFamily="2" charset="2"/>
        <a:buChar char="§"/>
        <a:defRPr sz="105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57168" indent="-86914" algn="l" defTabSz="685783" rtl="0" eaLnBrk="1" latinLnBrk="0" hangingPunct="1">
        <a:lnSpc>
          <a:spcPct val="95000"/>
        </a:lnSpc>
        <a:spcBef>
          <a:spcPts val="0"/>
        </a:spcBef>
        <a:spcAft>
          <a:spcPts val="375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384563" indent="-83342" algn="l" defTabSz="685783" rtl="0" eaLnBrk="1" latinLnBrk="0" hangingPunct="1">
        <a:lnSpc>
          <a:spcPct val="95000"/>
        </a:lnSpc>
        <a:spcBef>
          <a:spcPts val="0"/>
        </a:spcBef>
        <a:spcAft>
          <a:spcPts val="375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471476" indent="-42862" algn="l" defTabSz="685783" rtl="0" eaLnBrk="1" latinLnBrk="0" hangingPunct="1">
        <a:lnSpc>
          <a:spcPct val="95000"/>
        </a:lnSpc>
        <a:spcBef>
          <a:spcPts val="0"/>
        </a:spcBef>
        <a:spcAft>
          <a:spcPts val="375"/>
        </a:spcAft>
        <a:buClr>
          <a:srgbClr val="666666"/>
        </a:buClr>
        <a:buSzPct val="100000"/>
        <a:buFont typeface="Arial" panose="020B0604020202020204" pitchFamily="34" charset="0"/>
        <a:buChar char="̵"/>
        <a:defRPr sz="675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44">
          <p15:clr>
            <a:srgbClr val="F26B43"/>
          </p15:clr>
        </p15:guide>
        <p15:guide id="4" pos="720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Decarbonization and Transformation of the US Energy Sector   June 16, 2021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234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8">
          <p15:clr>
            <a:srgbClr val="F26B43"/>
          </p15:clr>
        </p15:guide>
        <p15:guide id="4" pos="727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Decarbonization Work at AG   July 23, 2021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440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8">
          <p15:clr>
            <a:srgbClr val="F26B43"/>
          </p15:clr>
        </p15:guide>
        <p15:guide id="4" pos="727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FDF0D-B2DF-4F23-A9D3-3EB9685C1F9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0868" cy="6857999"/>
          </a:xfrm>
          <a:prstGeom prst="rect">
            <a:avLst/>
          </a:prstGeom>
        </p:spPr>
      </p:pic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460737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77824" y="6448051"/>
            <a:ext cx="1054608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77825" y="996696"/>
            <a:ext cx="10545868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089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58" indent="-169858" algn="l" defTabSz="914377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891" indent="-115885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50" indent="-111123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35" indent="-57149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44">
          <p15:clr>
            <a:srgbClr val="F26B43"/>
          </p15:clr>
        </p15:guide>
        <p15:guide id="4" pos="7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ctrTitle"/>
          </p:nvPr>
        </p:nvSpPr>
        <p:spPr>
          <a:xfrm>
            <a:off x="1525662" y="2453499"/>
            <a:ext cx="6595872" cy="1470025"/>
          </a:xfrm>
          <a:prstGeom prst="rect">
            <a:avLst/>
          </a:prstGeom>
          <a:noFill/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n-US" sz="3500" dirty="0"/>
              <a:t>Crossing Blackout Valley</a:t>
            </a:r>
            <a:br>
              <a:rPr lang="en-US" sz="3500" dirty="0"/>
            </a:b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Planning for 2030-2040</a:t>
            </a:r>
            <a:endParaRPr lang="en-US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quarter" idx="12"/>
          </p:nvPr>
        </p:nvSpPr>
        <p:spPr>
          <a:xfrm>
            <a:off x="1525662" y="4745774"/>
            <a:ext cx="7431089" cy="230187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>
              <a:spcAft>
                <a:spcPts val="1200"/>
              </a:spcAft>
            </a:pPr>
            <a:r>
              <a:rPr lang="en-US" sz="1800" b="1" dirty="0"/>
              <a:t>Paul J. Hibbard</a:t>
            </a:r>
          </a:p>
          <a:p>
            <a:pPr lvl="0" rtl="0"/>
            <a:r>
              <a:rPr lang="en-US" dirty="0"/>
              <a:t>Raab Roundtable</a:t>
            </a:r>
          </a:p>
          <a:p>
            <a:pPr lvl="0" rtl="0"/>
            <a:r>
              <a:rPr lang="en-US" dirty="0"/>
              <a:t>December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10E27-27BB-4FA2-B944-3EDE9ADBB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669" y="119148"/>
            <a:ext cx="4150598" cy="264899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99F4C5-ADD7-4AA3-9B57-BF3E5B5D1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9665" y="1657037"/>
            <a:ext cx="9698319" cy="3654795"/>
          </a:xfrm>
        </p:spPr>
        <p:txBody>
          <a:bodyPr/>
          <a:lstStyle/>
          <a:p>
            <a:r>
              <a:rPr lang="en-US" sz="2400" dirty="0"/>
              <a:t>The Setting:</a:t>
            </a:r>
          </a:p>
          <a:p>
            <a:pPr marL="457200" lvl="2" indent="-114300"/>
            <a:r>
              <a:rPr lang="en-US" sz="1800" dirty="0"/>
              <a:t>Focus on electrification</a:t>
            </a:r>
          </a:p>
          <a:p>
            <a:pPr marL="457200" lvl="2" indent="-114300"/>
            <a:r>
              <a:rPr lang="en-US" sz="1800" dirty="0"/>
              <a:t>Decreasing GHG emissions economy-wide</a:t>
            </a:r>
          </a:p>
          <a:p>
            <a:pPr marL="457200" lvl="2" indent="-114300"/>
            <a:r>
              <a:rPr lang="en-US" sz="1800" dirty="0"/>
              <a:t>Increasing electricity demand</a:t>
            </a:r>
          </a:p>
          <a:p>
            <a:pPr marL="457200" lvl="2" indent="-114300"/>
            <a:r>
              <a:rPr lang="en-US" sz="1800" dirty="0"/>
              <a:t>Continued generation from: hydro, existing renewables, nuclear</a:t>
            </a:r>
          </a:p>
          <a:p>
            <a:pPr marL="457200" lvl="2" indent="-114300"/>
            <a:r>
              <a:rPr lang="en-US" sz="1800" dirty="0"/>
              <a:t>Some short-duration storage operable in some hours</a:t>
            </a:r>
          </a:p>
          <a:p>
            <a:pPr marL="457200" lvl="2" indent="-114300"/>
            <a:r>
              <a:rPr lang="en-US" sz="1800" dirty="0"/>
              <a:t>Increasing renewable generation, which effectively offsets natural gas generation on a one-to-one basis as it comes on line</a:t>
            </a:r>
          </a:p>
          <a:p>
            <a:pPr marL="457200" lvl="2" indent="-114300"/>
            <a:endParaRPr lang="en-US" sz="2200" dirty="0"/>
          </a:p>
          <a:p>
            <a:r>
              <a:rPr lang="en-US" sz="2400" dirty="0"/>
              <a:t>The Result:</a:t>
            </a:r>
          </a:p>
          <a:p>
            <a:pPr marL="457200" lvl="2" indent="-114300"/>
            <a:r>
              <a:rPr lang="en-US" sz="1800" dirty="0"/>
              <a:t>Blackout Valley:  residual energy demand after all of the above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0065A0-4D09-4F7C-9AC2-5AC559B8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996696"/>
            <a:ext cx="10553700" cy="491282"/>
          </a:xfrm>
        </p:spPr>
        <p:txBody>
          <a:bodyPr/>
          <a:lstStyle/>
          <a:p>
            <a:r>
              <a:rPr lang="en-US" dirty="0"/>
              <a:t>Why Discuss Hydrogen and Long-Duration Storage?</a:t>
            </a:r>
          </a:p>
        </p:txBody>
      </p:sp>
    </p:spTree>
    <p:extLst>
      <p:ext uri="{BB962C8B-B14F-4D97-AF65-F5344CB8AC3E}">
        <p14:creationId xmlns:p14="http://schemas.microsoft.com/office/powerpoint/2010/main" val="279706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67D8E8-AB2A-4E7D-9727-CB64FABE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398" y="216473"/>
            <a:ext cx="7401050" cy="6121168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E9A8B5-E3F0-4168-9F03-B714BB4680E7}"/>
              </a:ext>
            </a:extLst>
          </p:cNvPr>
          <p:cNvSpPr/>
          <p:nvPr/>
        </p:nvSpPr>
        <p:spPr>
          <a:xfrm>
            <a:off x="6140334" y="1803861"/>
            <a:ext cx="6051666" cy="3464252"/>
          </a:xfrm>
          <a:custGeom>
            <a:avLst/>
            <a:gdLst>
              <a:gd name="connsiteX0" fmla="*/ 0 w 6051666"/>
              <a:gd name="connsiteY0" fmla="*/ 0 h 3464252"/>
              <a:gd name="connsiteX1" fmla="*/ 58189 w 6051666"/>
              <a:gd name="connsiteY1" fmla="*/ 83127 h 3464252"/>
              <a:gd name="connsiteX2" fmla="*/ 58189 w 6051666"/>
              <a:gd name="connsiteY2" fmla="*/ 83127 h 3464252"/>
              <a:gd name="connsiteX3" fmla="*/ 99753 w 6051666"/>
              <a:gd name="connsiteY3" fmla="*/ 980902 h 3464252"/>
              <a:gd name="connsiteX4" fmla="*/ 216131 w 6051666"/>
              <a:gd name="connsiteY4" fmla="*/ 1396538 h 3464252"/>
              <a:gd name="connsiteX5" fmla="*/ 897775 w 6051666"/>
              <a:gd name="connsiteY5" fmla="*/ 1720735 h 3464252"/>
              <a:gd name="connsiteX6" fmla="*/ 1853739 w 6051666"/>
              <a:gd name="connsiteY6" fmla="*/ 1936866 h 3464252"/>
              <a:gd name="connsiteX7" fmla="*/ 2668386 w 6051666"/>
              <a:gd name="connsiteY7" fmla="*/ 2635135 h 3464252"/>
              <a:gd name="connsiteX8" fmla="*/ 2809702 w 6051666"/>
              <a:gd name="connsiteY8" fmla="*/ 3167149 h 3464252"/>
              <a:gd name="connsiteX9" fmla="*/ 3358342 w 6051666"/>
              <a:gd name="connsiteY9" fmla="*/ 3374967 h 3464252"/>
              <a:gd name="connsiteX10" fmla="*/ 4771506 w 6051666"/>
              <a:gd name="connsiteY10" fmla="*/ 3458095 h 3464252"/>
              <a:gd name="connsiteX11" fmla="*/ 6051666 w 6051666"/>
              <a:gd name="connsiteY11" fmla="*/ 3458095 h 3464252"/>
              <a:gd name="connsiteX12" fmla="*/ 6043353 w 6051666"/>
              <a:gd name="connsiteY12" fmla="*/ 3458095 h 34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51666" h="3464252">
                <a:moveTo>
                  <a:pt x="0" y="0"/>
                </a:moveTo>
                <a:lnTo>
                  <a:pt x="58189" y="83127"/>
                </a:lnTo>
                <a:lnTo>
                  <a:pt x="58189" y="83127"/>
                </a:lnTo>
                <a:cubicBezTo>
                  <a:pt x="65116" y="232756"/>
                  <a:pt x="73429" y="762000"/>
                  <a:pt x="99753" y="980902"/>
                </a:cubicBezTo>
                <a:cubicBezTo>
                  <a:pt x="126077" y="1199804"/>
                  <a:pt x="83127" y="1273233"/>
                  <a:pt x="216131" y="1396538"/>
                </a:cubicBezTo>
                <a:cubicBezTo>
                  <a:pt x="349135" y="1519843"/>
                  <a:pt x="624840" y="1630680"/>
                  <a:pt x="897775" y="1720735"/>
                </a:cubicBezTo>
                <a:cubicBezTo>
                  <a:pt x="1170710" y="1810790"/>
                  <a:pt x="1558637" y="1784466"/>
                  <a:pt x="1853739" y="1936866"/>
                </a:cubicBezTo>
                <a:cubicBezTo>
                  <a:pt x="2148841" y="2089266"/>
                  <a:pt x="2509059" y="2430088"/>
                  <a:pt x="2668386" y="2635135"/>
                </a:cubicBezTo>
                <a:cubicBezTo>
                  <a:pt x="2827713" y="2840182"/>
                  <a:pt x="2694709" y="3043844"/>
                  <a:pt x="2809702" y="3167149"/>
                </a:cubicBezTo>
                <a:cubicBezTo>
                  <a:pt x="2924695" y="3290454"/>
                  <a:pt x="3031375" y="3326476"/>
                  <a:pt x="3358342" y="3374967"/>
                </a:cubicBezTo>
                <a:cubicBezTo>
                  <a:pt x="3685309" y="3423458"/>
                  <a:pt x="4322619" y="3444240"/>
                  <a:pt x="4771506" y="3458095"/>
                </a:cubicBezTo>
                <a:cubicBezTo>
                  <a:pt x="5220393" y="3471950"/>
                  <a:pt x="6051666" y="3458095"/>
                  <a:pt x="6051666" y="3458095"/>
                </a:cubicBezTo>
                <a:lnTo>
                  <a:pt x="6043353" y="3458095"/>
                </a:lnTo>
              </a:path>
            </a:pathLst>
          </a:cu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E9828D-71C6-418C-8980-004D22093DA2}"/>
              </a:ext>
            </a:extLst>
          </p:cNvPr>
          <p:cNvGrpSpPr/>
          <p:nvPr/>
        </p:nvGrpSpPr>
        <p:grpSpPr>
          <a:xfrm>
            <a:off x="5209309" y="1837112"/>
            <a:ext cx="6093229" cy="3665913"/>
            <a:chOff x="5209309" y="1837112"/>
            <a:chExt cx="6093229" cy="366591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898D5-6DAB-4CF9-9A79-3CAC8CC22E26}"/>
                </a:ext>
              </a:extLst>
            </p:cNvPr>
            <p:cNvSpPr/>
            <p:nvPr/>
          </p:nvSpPr>
          <p:spPr>
            <a:xfrm>
              <a:off x="5209309" y="1837112"/>
              <a:ext cx="6093229" cy="3665913"/>
            </a:xfrm>
            <a:custGeom>
              <a:avLst/>
              <a:gdLst>
                <a:gd name="connsiteX0" fmla="*/ 0 w 6093229"/>
                <a:gd name="connsiteY0" fmla="*/ 0 h 3616036"/>
                <a:gd name="connsiteX1" fmla="*/ 99753 w 6093229"/>
                <a:gd name="connsiteY1" fmla="*/ 207818 h 3616036"/>
                <a:gd name="connsiteX2" fmla="*/ 149629 w 6093229"/>
                <a:gd name="connsiteY2" fmla="*/ 822960 h 3616036"/>
                <a:gd name="connsiteX3" fmla="*/ 249382 w 6093229"/>
                <a:gd name="connsiteY3" fmla="*/ 1496291 h 3616036"/>
                <a:gd name="connsiteX4" fmla="*/ 640080 w 6093229"/>
                <a:gd name="connsiteY4" fmla="*/ 1862051 h 3616036"/>
                <a:gd name="connsiteX5" fmla="*/ 1571105 w 6093229"/>
                <a:gd name="connsiteY5" fmla="*/ 2103120 h 3616036"/>
                <a:gd name="connsiteX6" fmla="*/ 2369127 w 6093229"/>
                <a:gd name="connsiteY6" fmla="*/ 2211185 h 3616036"/>
                <a:gd name="connsiteX7" fmla="*/ 3108960 w 6093229"/>
                <a:gd name="connsiteY7" fmla="*/ 2776451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99753 w 6093229"/>
                <a:gd name="connsiteY1" fmla="*/ 207818 h 3616036"/>
                <a:gd name="connsiteX2" fmla="*/ 149629 w 6093229"/>
                <a:gd name="connsiteY2" fmla="*/ 822960 h 3616036"/>
                <a:gd name="connsiteX3" fmla="*/ 249382 w 6093229"/>
                <a:gd name="connsiteY3" fmla="*/ 1496291 h 3616036"/>
                <a:gd name="connsiteX4" fmla="*/ 640080 w 6093229"/>
                <a:gd name="connsiteY4" fmla="*/ 1862051 h 3616036"/>
                <a:gd name="connsiteX5" fmla="*/ 1571105 w 6093229"/>
                <a:gd name="connsiteY5" fmla="*/ 2103120 h 3616036"/>
                <a:gd name="connsiteX6" fmla="*/ 2360814 w 6093229"/>
                <a:gd name="connsiteY6" fmla="*/ 2452254 h 3616036"/>
                <a:gd name="connsiteX7" fmla="*/ 3108960 w 6093229"/>
                <a:gd name="connsiteY7" fmla="*/ 2776451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99753 w 6093229"/>
                <a:gd name="connsiteY1" fmla="*/ 207818 h 3616036"/>
                <a:gd name="connsiteX2" fmla="*/ 149629 w 6093229"/>
                <a:gd name="connsiteY2" fmla="*/ 822960 h 3616036"/>
                <a:gd name="connsiteX3" fmla="*/ 249382 w 6093229"/>
                <a:gd name="connsiteY3" fmla="*/ 1496291 h 3616036"/>
                <a:gd name="connsiteX4" fmla="*/ 640080 w 6093229"/>
                <a:gd name="connsiteY4" fmla="*/ 1862051 h 3616036"/>
                <a:gd name="connsiteX5" fmla="*/ 1571105 w 6093229"/>
                <a:gd name="connsiteY5" fmla="*/ 2103120 h 3616036"/>
                <a:gd name="connsiteX6" fmla="*/ 2310938 w 6093229"/>
                <a:gd name="connsiteY6" fmla="*/ 2510443 h 3616036"/>
                <a:gd name="connsiteX7" fmla="*/ 3108960 w 6093229"/>
                <a:gd name="connsiteY7" fmla="*/ 2776451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99753 w 6093229"/>
                <a:gd name="connsiteY1" fmla="*/ 207818 h 3616036"/>
                <a:gd name="connsiteX2" fmla="*/ 149629 w 6093229"/>
                <a:gd name="connsiteY2" fmla="*/ 822960 h 3616036"/>
                <a:gd name="connsiteX3" fmla="*/ 249382 w 6093229"/>
                <a:gd name="connsiteY3" fmla="*/ 1496291 h 3616036"/>
                <a:gd name="connsiteX4" fmla="*/ 640080 w 6093229"/>
                <a:gd name="connsiteY4" fmla="*/ 1862051 h 3616036"/>
                <a:gd name="connsiteX5" fmla="*/ 1571105 w 6093229"/>
                <a:gd name="connsiteY5" fmla="*/ 2103120 h 3616036"/>
                <a:gd name="connsiteX6" fmla="*/ 2310938 w 6093229"/>
                <a:gd name="connsiteY6" fmla="*/ 2510443 h 3616036"/>
                <a:gd name="connsiteX7" fmla="*/ 3025833 w 6093229"/>
                <a:gd name="connsiteY7" fmla="*/ 2859578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99753 w 6093229"/>
                <a:gd name="connsiteY1" fmla="*/ 207818 h 3616036"/>
                <a:gd name="connsiteX2" fmla="*/ 149629 w 6093229"/>
                <a:gd name="connsiteY2" fmla="*/ 822960 h 3616036"/>
                <a:gd name="connsiteX3" fmla="*/ 606829 w 6093229"/>
                <a:gd name="connsiteY3" fmla="*/ 1429789 h 3616036"/>
                <a:gd name="connsiteX4" fmla="*/ 640080 w 6093229"/>
                <a:gd name="connsiteY4" fmla="*/ 1862051 h 3616036"/>
                <a:gd name="connsiteX5" fmla="*/ 1571105 w 6093229"/>
                <a:gd name="connsiteY5" fmla="*/ 2103120 h 3616036"/>
                <a:gd name="connsiteX6" fmla="*/ 2310938 w 6093229"/>
                <a:gd name="connsiteY6" fmla="*/ 2510443 h 3616036"/>
                <a:gd name="connsiteX7" fmla="*/ 3025833 w 6093229"/>
                <a:gd name="connsiteY7" fmla="*/ 2859578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99753 w 6093229"/>
                <a:gd name="connsiteY1" fmla="*/ 207818 h 3616036"/>
                <a:gd name="connsiteX2" fmla="*/ 365760 w 6093229"/>
                <a:gd name="connsiteY2" fmla="*/ 756458 h 3616036"/>
                <a:gd name="connsiteX3" fmla="*/ 606829 w 6093229"/>
                <a:gd name="connsiteY3" fmla="*/ 1429789 h 3616036"/>
                <a:gd name="connsiteX4" fmla="*/ 640080 w 6093229"/>
                <a:gd name="connsiteY4" fmla="*/ 1862051 h 3616036"/>
                <a:gd name="connsiteX5" fmla="*/ 1571105 w 6093229"/>
                <a:gd name="connsiteY5" fmla="*/ 2103120 h 3616036"/>
                <a:gd name="connsiteX6" fmla="*/ 2310938 w 6093229"/>
                <a:gd name="connsiteY6" fmla="*/ 2510443 h 3616036"/>
                <a:gd name="connsiteX7" fmla="*/ 3025833 w 6093229"/>
                <a:gd name="connsiteY7" fmla="*/ 2859578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207818 w 6093229"/>
                <a:gd name="connsiteY1" fmla="*/ 199505 h 3616036"/>
                <a:gd name="connsiteX2" fmla="*/ 365760 w 6093229"/>
                <a:gd name="connsiteY2" fmla="*/ 756458 h 3616036"/>
                <a:gd name="connsiteX3" fmla="*/ 606829 w 6093229"/>
                <a:gd name="connsiteY3" fmla="*/ 1429789 h 3616036"/>
                <a:gd name="connsiteX4" fmla="*/ 640080 w 6093229"/>
                <a:gd name="connsiteY4" fmla="*/ 1862051 h 3616036"/>
                <a:gd name="connsiteX5" fmla="*/ 1571105 w 6093229"/>
                <a:gd name="connsiteY5" fmla="*/ 2103120 h 3616036"/>
                <a:gd name="connsiteX6" fmla="*/ 2310938 w 6093229"/>
                <a:gd name="connsiteY6" fmla="*/ 2510443 h 3616036"/>
                <a:gd name="connsiteX7" fmla="*/ 3025833 w 6093229"/>
                <a:gd name="connsiteY7" fmla="*/ 2859578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207818 w 6093229"/>
                <a:gd name="connsiteY1" fmla="*/ 199505 h 3616036"/>
                <a:gd name="connsiteX2" fmla="*/ 332509 w 6093229"/>
                <a:gd name="connsiteY2" fmla="*/ 889462 h 3616036"/>
                <a:gd name="connsiteX3" fmla="*/ 606829 w 6093229"/>
                <a:gd name="connsiteY3" fmla="*/ 1429789 h 3616036"/>
                <a:gd name="connsiteX4" fmla="*/ 640080 w 6093229"/>
                <a:gd name="connsiteY4" fmla="*/ 1862051 h 3616036"/>
                <a:gd name="connsiteX5" fmla="*/ 1571105 w 6093229"/>
                <a:gd name="connsiteY5" fmla="*/ 2103120 h 3616036"/>
                <a:gd name="connsiteX6" fmla="*/ 2310938 w 6093229"/>
                <a:gd name="connsiteY6" fmla="*/ 2510443 h 3616036"/>
                <a:gd name="connsiteX7" fmla="*/ 3025833 w 6093229"/>
                <a:gd name="connsiteY7" fmla="*/ 2859578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207818 w 6093229"/>
                <a:gd name="connsiteY1" fmla="*/ 199505 h 3616036"/>
                <a:gd name="connsiteX2" fmla="*/ 332509 w 6093229"/>
                <a:gd name="connsiteY2" fmla="*/ 889462 h 3616036"/>
                <a:gd name="connsiteX3" fmla="*/ 515389 w 6093229"/>
                <a:gd name="connsiteY3" fmla="*/ 1521229 h 3616036"/>
                <a:gd name="connsiteX4" fmla="*/ 640080 w 6093229"/>
                <a:gd name="connsiteY4" fmla="*/ 1862051 h 3616036"/>
                <a:gd name="connsiteX5" fmla="*/ 1571105 w 6093229"/>
                <a:gd name="connsiteY5" fmla="*/ 2103120 h 3616036"/>
                <a:gd name="connsiteX6" fmla="*/ 2310938 w 6093229"/>
                <a:gd name="connsiteY6" fmla="*/ 2510443 h 3616036"/>
                <a:gd name="connsiteX7" fmla="*/ 3025833 w 6093229"/>
                <a:gd name="connsiteY7" fmla="*/ 2859578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207818 w 6093229"/>
                <a:gd name="connsiteY1" fmla="*/ 199505 h 3616036"/>
                <a:gd name="connsiteX2" fmla="*/ 332509 w 6093229"/>
                <a:gd name="connsiteY2" fmla="*/ 889462 h 3616036"/>
                <a:gd name="connsiteX3" fmla="*/ 515389 w 6093229"/>
                <a:gd name="connsiteY3" fmla="*/ 1521229 h 3616036"/>
                <a:gd name="connsiteX4" fmla="*/ 764771 w 6093229"/>
                <a:gd name="connsiteY4" fmla="*/ 1862051 h 3616036"/>
                <a:gd name="connsiteX5" fmla="*/ 1571105 w 6093229"/>
                <a:gd name="connsiteY5" fmla="*/ 2103120 h 3616036"/>
                <a:gd name="connsiteX6" fmla="*/ 2310938 w 6093229"/>
                <a:gd name="connsiteY6" fmla="*/ 2510443 h 3616036"/>
                <a:gd name="connsiteX7" fmla="*/ 3025833 w 6093229"/>
                <a:gd name="connsiteY7" fmla="*/ 2859578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207818 w 6093229"/>
                <a:gd name="connsiteY1" fmla="*/ 199505 h 3616036"/>
                <a:gd name="connsiteX2" fmla="*/ 332509 w 6093229"/>
                <a:gd name="connsiteY2" fmla="*/ 889462 h 3616036"/>
                <a:gd name="connsiteX3" fmla="*/ 515389 w 6093229"/>
                <a:gd name="connsiteY3" fmla="*/ 1521229 h 3616036"/>
                <a:gd name="connsiteX4" fmla="*/ 764771 w 6093229"/>
                <a:gd name="connsiteY4" fmla="*/ 1862051 h 3616036"/>
                <a:gd name="connsiteX5" fmla="*/ 1554479 w 6093229"/>
                <a:gd name="connsiteY5" fmla="*/ 2194560 h 3616036"/>
                <a:gd name="connsiteX6" fmla="*/ 2310938 w 6093229"/>
                <a:gd name="connsiteY6" fmla="*/ 2510443 h 3616036"/>
                <a:gd name="connsiteX7" fmla="*/ 3025833 w 6093229"/>
                <a:gd name="connsiteY7" fmla="*/ 2859578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207818 w 6093229"/>
                <a:gd name="connsiteY1" fmla="*/ 199505 h 3616036"/>
                <a:gd name="connsiteX2" fmla="*/ 332509 w 6093229"/>
                <a:gd name="connsiteY2" fmla="*/ 889462 h 3616036"/>
                <a:gd name="connsiteX3" fmla="*/ 515389 w 6093229"/>
                <a:gd name="connsiteY3" fmla="*/ 1521229 h 3616036"/>
                <a:gd name="connsiteX4" fmla="*/ 764771 w 6093229"/>
                <a:gd name="connsiteY4" fmla="*/ 1862051 h 3616036"/>
                <a:gd name="connsiteX5" fmla="*/ 1554479 w 6093229"/>
                <a:gd name="connsiteY5" fmla="*/ 2194560 h 3616036"/>
                <a:gd name="connsiteX6" fmla="*/ 2369127 w 6093229"/>
                <a:gd name="connsiteY6" fmla="*/ 2485505 h 3616036"/>
                <a:gd name="connsiteX7" fmla="*/ 3025833 w 6093229"/>
                <a:gd name="connsiteY7" fmla="*/ 2859578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207818 w 6093229"/>
                <a:gd name="connsiteY1" fmla="*/ 199505 h 3616036"/>
                <a:gd name="connsiteX2" fmla="*/ 332509 w 6093229"/>
                <a:gd name="connsiteY2" fmla="*/ 889462 h 3616036"/>
                <a:gd name="connsiteX3" fmla="*/ 515389 w 6093229"/>
                <a:gd name="connsiteY3" fmla="*/ 1521229 h 3616036"/>
                <a:gd name="connsiteX4" fmla="*/ 764771 w 6093229"/>
                <a:gd name="connsiteY4" fmla="*/ 1862051 h 3616036"/>
                <a:gd name="connsiteX5" fmla="*/ 1554479 w 6093229"/>
                <a:gd name="connsiteY5" fmla="*/ 2194560 h 3616036"/>
                <a:gd name="connsiteX6" fmla="*/ 2369127 w 6093229"/>
                <a:gd name="connsiteY6" fmla="*/ 2485505 h 3616036"/>
                <a:gd name="connsiteX7" fmla="*/ 3059084 w 6093229"/>
                <a:gd name="connsiteY7" fmla="*/ 2801389 h 3616036"/>
                <a:gd name="connsiteX8" fmla="*/ 3300153 w 6093229"/>
                <a:gd name="connsiteY8" fmla="*/ 3050771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207818 w 6093229"/>
                <a:gd name="connsiteY1" fmla="*/ 199505 h 3616036"/>
                <a:gd name="connsiteX2" fmla="*/ 332509 w 6093229"/>
                <a:gd name="connsiteY2" fmla="*/ 889462 h 3616036"/>
                <a:gd name="connsiteX3" fmla="*/ 515389 w 6093229"/>
                <a:gd name="connsiteY3" fmla="*/ 1521229 h 3616036"/>
                <a:gd name="connsiteX4" fmla="*/ 764771 w 6093229"/>
                <a:gd name="connsiteY4" fmla="*/ 1862051 h 3616036"/>
                <a:gd name="connsiteX5" fmla="*/ 1554479 w 6093229"/>
                <a:gd name="connsiteY5" fmla="*/ 2194560 h 3616036"/>
                <a:gd name="connsiteX6" fmla="*/ 2369127 w 6093229"/>
                <a:gd name="connsiteY6" fmla="*/ 2485505 h 3616036"/>
                <a:gd name="connsiteX7" fmla="*/ 3059084 w 6093229"/>
                <a:gd name="connsiteY7" fmla="*/ 2801389 h 3616036"/>
                <a:gd name="connsiteX8" fmla="*/ 3441470 w 6093229"/>
                <a:gd name="connsiteY8" fmla="*/ 2975957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16036"/>
                <a:gd name="connsiteX1" fmla="*/ 207818 w 6093229"/>
                <a:gd name="connsiteY1" fmla="*/ 199505 h 3616036"/>
                <a:gd name="connsiteX2" fmla="*/ 332509 w 6093229"/>
                <a:gd name="connsiteY2" fmla="*/ 889462 h 3616036"/>
                <a:gd name="connsiteX3" fmla="*/ 515389 w 6093229"/>
                <a:gd name="connsiteY3" fmla="*/ 1521229 h 3616036"/>
                <a:gd name="connsiteX4" fmla="*/ 764771 w 6093229"/>
                <a:gd name="connsiteY4" fmla="*/ 1862051 h 3616036"/>
                <a:gd name="connsiteX5" fmla="*/ 1554479 w 6093229"/>
                <a:gd name="connsiteY5" fmla="*/ 2194560 h 3616036"/>
                <a:gd name="connsiteX6" fmla="*/ 2369127 w 6093229"/>
                <a:gd name="connsiteY6" fmla="*/ 2485505 h 3616036"/>
                <a:gd name="connsiteX7" fmla="*/ 3017520 w 6093229"/>
                <a:gd name="connsiteY7" fmla="*/ 2751513 h 3616036"/>
                <a:gd name="connsiteX8" fmla="*/ 3441470 w 6093229"/>
                <a:gd name="connsiteY8" fmla="*/ 2975957 h 3616036"/>
                <a:gd name="connsiteX9" fmla="*/ 4006734 w 6093229"/>
                <a:gd name="connsiteY9" fmla="*/ 3333404 h 3616036"/>
                <a:gd name="connsiteX10" fmla="*/ 4979324 w 6093229"/>
                <a:gd name="connsiteY10" fmla="*/ 3474720 h 3616036"/>
                <a:gd name="connsiteX11" fmla="*/ 6093229 w 6093229"/>
                <a:gd name="connsiteY11" fmla="*/ 3616036 h 3616036"/>
                <a:gd name="connsiteX0" fmla="*/ 0 w 6093229"/>
                <a:gd name="connsiteY0" fmla="*/ 0 h 3665913"/>
                <a:gd name="connsiteX1" fmla="*/ 207818 w 6093229"/>
                <a:gd name="connsiteY1" fmla="*/ 199505 h 3665913"/>
                <a:gd name="connsiteX2" fmla="*/ 332509 w 6093229"/>
                <a:gd name="connsiteY2" fmla="*/ 889462 h 3665913"/>
                <a:gd name="connsiteX3" fmla="*/ 515389 w 6093229"/>
                <a:gd name="connsiteY3" fmla="*/ 1521229 h 3665913"/>
                <a:gd name="connsiteX4" fmla="*/ 764771 w 6093229"/>
                <a:gd name="connsiteY4" fmla="*/ 1862051 h 3665913"/>
                <a:gd name="connsiteX5" fmla="*/ 1554479 w 6093229"/>
                <a:gd name="connsiteY5" fmla="*/ 2194560 h 3665913"/>
                <a:gd name="connsiteX6" fmla="*/ 2369127 w 6093229"/>
                <a:gd name="connsiteY6" fmla="*/ 2485505 h 3665913"/>
                <a:gd name="connsiteX7" fmla="*/ 3017520 w 6093229"/>
                <a:gd name="connsiteY7" fmla="*/ 2751513 h 3665913"/>
                <a:gd name="connsiteX8" fmla="*/ 3441470 w 6093229"/>
                <a:gd name="connsiteY8" fmla="*/ 2975957 h 3665913"/>
                <a:gd name="connsiteX9" fmla="*/ 4006734 w 6093229"/>
                <a:gd name="connsiteY9" fmla="*/ 3333404 h 3665913"/>
                <a:gd name="connsiteX10" fmla="*/ 4979324 w 6093229"/>
                <a:gd name="connsiteY10" fmla="*/ 3474720 h 3665913"/>
                <a:gd name="connsiteX11" fmla="*/ 6093229 w 6093229"/>
                <a:gd name="connsiteY11" fmla="*/ 3665913 h 366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3229" h="3665913">
                  <a:moveTo>
                    <a:pt x="0" y="0"/>
                  </a:moveTo>
                  <a:cubicBezTo>
                    <a:pt x="37407" y="35329"/>
                    <a:pt x="152400" y="51261"/>
                    <a:pt x="207818" y="199505"/>
                  </a:cubicBezTo>
                  <a:cubicBezTo>
                    <a:pt x="263236" y="347749"/>
                    <a:pt x="281247" y="669175"/>
                    <a:pt x="332509" y="889462"/>
                  </a:cubicBezTo>
                  <a:cubicBezTo>
                    <a:pt x="383771" y="1109749"/>
                    <a:pt x="443345" y="1359131"/>
                    <a:pt x="515389" y="1521229"/>
                  </a:cubicBezTo>
                  <a:cubicBezTo>
                    <a:pt x="587433" y="1683327"/>
                    <a:pt x="591589" y="1749829"/>
                    <a:pt x="764771" y="1862051"/>
                  </a:cubicBezTo>
                  <a:cubicBezTo>
                    <a:pt x="937953" y="1974273"/>
                    <a:pt x="1287086" y="2090651"/>
                    <a:pt x="1554479" y="2194560"/>
                  </a:cubicBezTo>
                  <a:cubicBezTo>
                    <a:pt x="1821872" y="2298469"/>
                    <a:pt x="2125287" y="2392680"/>
                    <a:pt x="2369127" y="2485505"/>
                  </a:cubicBezTo>
                  <a:cubicBezTo>
                    <a:pt x="2612967" y="2578330"/>
                    <a:pt x="2838796" y="2669771"/>
                    <a:pt x="3017520" y="2751513"/>
                  </a:cubicBezTo>
                  <a:cubicBezTo>
                    <a:pt x="3196244" y="2833255"/>
                    <a:pt x="3276601" y="2878975"/>
                    <a:pt x="3441470" y="2975957"/>
                  </a:cubicBezTo>
                  <a:cubicBezTo>
                    <a:pt x="3606339" y="3072939"/>
                    <a:pt x="3750425" y="3250277"/>
                    <a:pt x="4006734" y="3333404"/>
                  </a:cubicBezTo>
                  <a:cubicBezTo>
                    <a:pt x="4263043" y="3416531"/>
                    <a:pt x="4979324" y="3474720"/>
                    <a:pt x="4979324" y="3474720"/>
                  </a:cubicBezTo>
                  <a:lnTo>
                    <a:pt x="6093229" y="3665913"/>
                  </a:lnTo>
                </a:path>
              </a:pathLst>
            </a:cu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2DF1E85-EED6-4A99-8346-AA0DDC5DB263}"/>
                </a:ext>
              </a:extLst>
            </p:cNvPr>
            <p:cNvSpPr txBox="1"/>
            <p:nvPr/>
          </p:nvSpPr>
          <p:spPr>
            <a:xfrm>
              <a:off x="6022558" y="229971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2025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D9A3B2-7349-46F0-B74A-88C1E950910F}"/>
              </a:ext>
            </a:extLst>
          </p:cNvPr>
          <p:cNvGrpSpPr/>
          <p:nvPr/>
        </p:nvGrpSpPr>
        <p:grpSpPr>
          <a:xfrm>
            <a:off x="5234247" y="2800262"/>
            <a:ext cx="5494713" cy="3002021"/>
            <a:chOff x="5234247" y="2800262"/>
            <a:chExt cx="5494713" cy="300202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B04BC87-A11C-44B0-9DDC-CCE75684E94E}"/>
                </a:ext>
              </a:extLst>
            </p:cNvPr>
            <p:cNvSpPr/>
            <p:nvPr/>
          </p:nvSpPr>
          <p:spPr>
            <a:xfrm>
              <a:off x="5234247" y="2800262"/>
              <a:ext cx="5494713" cy="3002021"/>
            </a:xfrm>
            <a:custGeom>
              <a:avLst/>
              <a:gdLst>
                <a:gd name="connsiteX0" fmla="*/ 0 w 5852076"/>
                <a:gd name="connsiteY0" fmla="*/ 12318 h 2801253"/>
                <a:gd name="connsiteX1" fmla="*/ 274320 w 5852076"/>
                <a:gd name="connsiteY1" fmla="*/ 128696 h 2801253"/>
                <a:gd name="connsiteX2" fmla="*/ 689957 w 5852076"/>
                <a:gd name="connsiteY2" fmla="*/ 935031 h 2801253"/>
                <a:gd name="connsiteX3" fmla="*/ 1654233 w 5852076"/>
                <a:gd name="connsiteY3" fmla="*/ 1600049 h 2801253"/>
                <a:gd name="connsiteX4" fmla="*/ 3117273 w 5852076"/>
                <a:gd name="connsiteY4" fmla="*/ 2098813 h 2801253"/>
                <a:gd name="connsiteX5" fmla="*/ 4547062 w 5852076"/>
                <a:gd name="connsiteY5" fmla="*/ 2240129 h 2801253"/>
                <a:gd name="connsiteX6" fmla="*/ 5345084 w 5852076"/>
                <a:gd name="connsiteY6" fmla="*/ 2564325 h 2801253"/>
                <a:gd name="connsiteX7" fmla="*/ 5802284 w 5852076"/>
                <a:gd name="connsiteY7" fmla="*/ 2780456 h 2801253"/>
                <a:gd name="connsiteX8" fmla="*/ 5818909 w 5852076"/>
                <a:gd name="connsiteY8" fmla="*/ 2780456 h 2801253"/>
                <a:gd name="connsiteX0" fmla="*/ 0 w 5852076"/>
                <a:gd name="connsiteY0" fmla="*/ 12318 h 2801253"/>
                <a:gd name="connsiteX1" fmla="*/ 274320 w 5852076"/>
                <a:gd name="connsiteY1" fmla="*/ 128696 h 2801253"/>
                <a:gd name="connsiteX2" fmla="*/ 689957 w 5852076"/>
                <a:gd name="connsiteY2" fmla="*/ 935031 h 2801253"/>
                <a:gd name="connsiteX3" fmla="*/ 1654233 w 5852076"/>
                <a:gd name="connsiteY3" fmla="*/ 1600049 h 2801253"/>
                <a:gd name="connsiteX4" fmla="*/ 3117273 w 5852076"/>
                <a:gd name="connsiteY4" fmla="*/ 2098813 h 2801253"/>
                <a:gd name="connsiteX5" fmla="*/ 4580313 w 5852076"/>
                <a:gd name="connsiteY5" fmla="*/ 2356507 h 2801253"/>
                <a:gd name="connsiteX6" fmla="*/ 5345084 w 5852076"/>
                <a:gd name="connsiteY6" fmla="*/ 2564325 h 2801253"/>
                <a:gd name="connsiteX7" fmla="*/ 5802284 w 5852076"/>
                <a:gd name="connsiteY7" fmla="*/ 2780456 h 2801253"/>
                <a:gd name="connsiteX8" fmla="*/ 5818909 w 5852076"/>
                <a:gd name="connsiteY8" fmla="*/ 2780456 h 2801253"/>
                <a:gd name="connsiteX0" fmla="*/ 0 w 5818825"/>
                <a:gd name="connsiteY0" fmla="*/ 1281 h 3039598"/>
                <a:gd name="connsiteX1" fmla="*/ 241069 w 5818825"/>
                <a:gd name="connsiteY1" fmla="*/ 367041 h 3039598"/>
                <a:gd name="connsiteX2" fmla="*/ 656706 w 5818825"/>
                <a:gd name="connsiteY2" fmla="*/ 1173376 h 3039598"/>
                <a:gd name="connsiteX3" fmla="*/ 1620982 w 5818825"/>
                <a:gd name="connsiteY3" fmla="*/ 1838394 h 3039598"/>
                <a:gd name="connsiteX4" fmla="*/ 3084022 w 5818825"/>
                <a:gd name="connsiteY4" fmla="*/ 2337158 h 3039598"/>
                <a:gd name="connsiteX5" fmla="*/ 4547062 w 5818825"/>
                <a:gd name="connsiteY5" fmla="*/ 2594852 h 3039598"/>
                <a:gd name="connsiteX6" fmla="*/ 5311833 w 5818825"/>
                <a:gd name="connsiteY6" fmla="*/ 2802670 h 3039598"/>
                <a:gd name="connsiteX7" fmla="*/ 5769033 w 5818825"/>
                <a:gd name="connsiteY7" fmla="*/ 3018801 h 3039598"/>
                <a:gd name="connsiteX8" fmla="*/ 5785658 w 5818825"/>
                <a:gd name="connsiteY8" fmla="*/ 3018801 h 3039598"/>
                <a:gd name="connsiteX0" fmla="*/ 0 w 5793987"/>
                <a:gd name="connsiteY0" fmla="*/ 1281 h 3029179"/>
                <a:gd name="connsiteX1" fmla="*/ 241069 w 5793987"/>
                <a:gd name="connsiteY1" fmla="*/ 367041 h 3029179"/>
                <a:gd name="connsiteX2" fmla="*/ 656706 w 5793987"/>
                <a:gd name="connsiteY2" fmla="*/ 1173376 h 3029179"/>
                <a:gd name="connsiteX3" fmla="*/ 1620982 w 5793987"/>
                <a:gd name="connsiteY3" fmla="*/ 1838394 h 3029179"/>
                <a:gd name="connsiteX4" fmla="*/ 3084022 w 5793987"/>
                <a:gd name="connsiteY4" fmla="*/ 2337158 h 3029179"/>
                <a:gd name="connsiteX5" fmla="*/ 4547062 w 5793987"/>
                <a:gd name="connsiteY5" fmla="*/ 2594852 h 3029179"/>
                <a:gd name="connsiteX6" fmla="*/ 5311833 w 5793987"/>
                <a:gd name="connsiteY6" fmla="*/ 2802670 h 3029179"/>
                <a:gd name="connsiteX7" fmla="*/ 5769033 w 5793987"/>
                <a:gd name="connsiteY7" fmla="*/ 3018801 h 3029179"/>
                <a:gd name="connsiteX8" fmla="*/ 5685905 w 5793987"/>
                <a:gd name="connsiteY8" fmla="*/ 2968925 h 3029179"/>
                <a:gd name="connsiteX0" fmla="*/ 0 w 5765913"/>
                <a:gd name="connsiteY0" fmla="*/ 1281 h 2978493"/>
                <a:gd name="connsiteX1" fmla="*/ 241069 w 5765913"/>
                <a:gd name="connsiteY1" fmla="*/ 367041 h 2978493"/>
                <a:gd name="connsiteX2" fmla="*/ 656706 w 5765913"/>
                <a:gd name="connsiteY2" fmla="*/ 1173376 h 2978493"/>
                <a:gd name="connsiteX3" fmla="*/ 1620982 w 5765913"/>
                <a:gd name="connsiteY3" fmla="*/ 1838394 h 2978493"/>
                <a:gd name="connsiteX4" fmla="*/ 3084022 w 5765913"/>
                <a:gd name="connsiteY4" fmla="*/ 2337158 h 2978493"/>
                <a:gd name="connsiteX5" fmla="*/ 4547062 w 5765913"/>
                <a:gd name="connsiteY5" fmla="*/ 2594852 h 2978493"/>
                <a:gd name="connsiteX6" fmla="*/ 5311833 w 5765913"/>
                <a:gd name="connsiteY6" fmla="*/ 2802670 h 2978493"/>
                <a:gd name="connsiteX7" fmla="*/ 5735782 w 5765913"/>
                <a:gd name="connsiteY7" fmla="*/ 2943987 h 2978493"/>
                <a:gd name="connsiteX8" fmla="*/ 5685905 w 5765913"/>
                <a:gd name="connsiteY8" fmla="*/ 2968925 h 2978493"/>
                <a:gd name="connsiteX0" fmla="*/ 0 w 5785574"/>
                <a:gd name="connsiteY0" fmla="*/ 1281 h 2984823"/>
                <a:gd name="connsiteX1" fmla="*/ 241069 w 5785574"/>
                <a:gd name="connsiteY1" fmla="*/ 367041 h 2984823"/>
                <a:gd name="connsiteX2" fmla="*/ 656706 w 5785574"/>
                <a:gd name="connsiteY2" fmla="*/ 1173376 h 2984823"/>
                <a:gd name="connsiteX3" fmla="*/ 1620982 w 5785574"/>
                <a:gd name="connsiteY3" fmla="*/ 1838394 h 2984823"/>
                <a:gd name="connsiteX4" fmla="*/ 3084022 w 5785574"/>
                <a:gd name="connsiteY4" fmla="*/ 2337158 h 2984823"/>
                <a:gd name="connsiteX5" fmla="*/ 4547062 w 5785574"/>
                <a:gd name="connsiteY5" fmla="*/ 2594852 h 2984823"/>
                <a:gd name="connsiteX6" fmla="*/ 5311833 w 5785574"/>
                <a:gd name="connsiteY6" fmla="*/ 2802670 h 2984823"/>
                <a:gd name="connsiteX7" fmla="*/ 5735782 w 5785574"/>
                <a:gd name="connsiteY7" fmla="*/ 2943987 h 2984823"/>
                <a:gd name="connsiteX8" fmla="*/ 5752406 w 5785574"/>
                <a:gd name="connsiteY8" fmla="*/ 2977238 h 2984823"/>
                <a:gd name="connsiteX0" fmla="*/ 0 w 5735782"/>
                <a:gd name="connsiteY0" fmla="*/ 1281 h 2943987"/>
                <a:gd name="connsiteX1" fmla="*/ 241069 w 5735782"/>
                <a:gd name="connsiteY1" fmla="*/ 367041 h 2943987"/>
                <a:gd name="connsiteX2" fmla="*/ 656706 w 5735782"/>
                <a:gd name="connsiteY2" fmla="*/ 1173376 h 2943987"/>
                <a:gd name="connsiteX3" fmla="*/ 1620982 w 5735782"/>
                <a:gd name="connsiteY3" fmla="*/ 1838394 h 2943987"/>
                <a:gd name="connsiteX4" fmla="*/ 3084022 w 5735782"/>
                <a:gd name="connsiteY4" fmla="*/ 2337158 h 2943987"/>
                <a:gd name="connsiteX5" fmla="*/ 4547062 w 5735782"/>
                <a:gd name="connsiteY5" fmla="*/ 2594852 h 2943987"/>
                <a:gd name="connsiteX6" fmla="*/ 5311833 w 5735782"/>
                <a:gd name="connsiteY6" fmla="*/ 2802670 h 2943987"/>
                <a:gd name="connsiteX7" fmla="*/ 5735782 w 5735782"/>
                <a:gd name="connsiteY7" fmla="*/ 2943987 h 2943987"/>
                <a:gd name="connsiteX0" fmla="*/ 0 w 5494713"/>
                <a:gd name="connsiteY0" fmla="*/ 1281 h 3002176"/>
                <a:gd name="connsiteX1" fmla="*/ 241069 w 5494713"/>
                <a:gd name="connsiteY1" fmla="*/ 367041 h 3002176"/>
                <a:gd name="connsiteX2" fmla="*/ 656706 w 5494713"/>
                <a:gd name="connsiteY2" fmla="*/ 1173376 h 3002176"/>
                <a:gd name="connsiteX3" fmla="*/ 1620982 w 5494713"/>
                <a:gd name="connsiteY3" fmla="*/ 1838394 h 3002176"/>
                <a:gd name="connsiteX4" fmla="*/ 3084022 w 5494713"/>
                <a:gd name="connsiteY4" fmla="*/ 2337158 h 3002176"/>
                <a:gd name="connsiteX5" fmla="*/ 4547062 w 5494713"/>
                <a:gd name="connsiteY5" fmla="*/ 2594852 h 3002176"/>
                <a:gd name="connsiteX6" fmla="*/ 5311833 w 5494713"/>
                <a:gd name="connsiteY6" fmla="*/ 2802670 h 3002176"/>
                <a:gd name="connsiteX7" fmla="*/ 5494713 w 5494713"/>
                <a:gd name="connsiteY7" fmla="*/ 3002176 h 3002176"/>
                <a:gd name="connsiteX0" fmla="*/ 0 w 5494713"/>
                <a:gd name="connsiteY0" fmla="*/ 1126 h 3002021"/>
                <a:gd name="connsiteX1" fmla="*/ 241069 w 5494713"/>
                <a:gd name="connsiteY1" fmla="*/ 366886 h 3002021"/>
                <a:gd name="connsiteX2" fmla="*/ 540328 w 5494713"/>
                <a:gd name="connsiteY2" fmla="*/ 998654 h 3002021"/>
                <a:gd name="connsiteX3" fmla="*/ 1620982 w 5494713"/>
                <a:gd name="connsiteY3" fmla="*/ 1838239 h 3002021"/>
                <a:gd name="connsiteX4" fmla="*/ 3084022 w 5494713"/>
                <a:gd name="connsiteY4" fmla="*/ 2337003 h 3002021"/>
                <a:gd name="connsiteX5" fmla="*/ 4547062 w 5494713"/>
                <a:gd name="connsiteY5" fmla="*/ 2594697 h 3002021"/>
                <a:gd name="connsiteX6" fmla="*/ 5311833 w 5494713"/>
                <a:gd name="connsiteY6" fmla="*/ 2802515 h 3002021"/>
                <a:gd name="connsiteX7" fmla="*/ 5494713 w 5494713"/>
                <a:gd name="connsiteY7" fmla="*/ 3002021 h 3002021"/>
                <a:gd name="connsiteX0" fmla="*/ 0 w 5494713"/>
                <a:gd name="connsiteY0" fmla="*/ 1126 h 3002021"/>
                <a:gd name="connsiteX1" fmla="*/ 241069 w 5494713"/>
                <a:gd name="connsiteY1" fmla="*/ 366886 h 3002021"/>
                <a:gd name="connsiteX2" fmla="*/ 540328 w 5494713"/>
                <a:gd name="connsiteY2" fmla="*/ 998654 h 3002021"/>
                <a:gd name="connsiteX3" fmla="*/ 1845426 w 5494713"/>
                <a:gd name="connsiteY3" fmla="*/ 1514043 h 3002021"/>
                <a:gd name="connsiteX4" fmla="*/ 3084022 w 5494713"/>
                <a:gd name="connsiteY4" fmla="*/ 2337003 h 3002021"/>
                <a:gd name="connsiteX5" fmla="*/ 4547062 w 5494713"/>
                <a:gd name="connsiteY5" fmla="*/ 2594697 h 3002021"/>
                <a:gd name="connsiteX6" fmla="*/ 5311833 w 5494713"/>
                <a:gd name="connsiteY6" fmla="*/ 2802515 h 3002021"/>
                <a:gd name="connsiteX7" fmla="*/ 5494713 w 5494713"/>
                <a:gd name="connsiteY7" fmla="*/ 3002021 h 3002021"/>
                <a:gd name="connsiteX0" fmla="*/ 0 w 5494713"/>
                <a:gd name="connsiteY0" fmla="*/ 1126 h 3002021"/>
                <a:gd name="connsiteX1" fmla="*/ 241069 w 5494713"/>
                <a:gd name="connsiteY1" fmla="*/ 366886 h 3002021"/>
                <a:gd name="connsiteX2" fmla="*/ 540328 w 5494713"/>
                <a:gd name="connsiteY2" fmla="*/ 998654 h 3002021"/>
                <a:gd name="connsiteX3" fmla="*/ 1845426 w 5494713"/>
                <a:gd name="connsiteY3" fmla="*/ 1514043 h 3002021"/>
                <a:gd name="connsiteX4" fmla="*/ 3125586 w 5494713"/>
                <a:gd name="connsiteY4" fmla="*/ 2228938 h 3002021"/>
                <a:gd name="connsiteX5" fmla="*/ 4547062 w 5494713"/>
                <a:gd name="connsiteY5" fmla="*/ 2594697 h 3002021"/>
                <a:gd name="connsiteX6" fmla="*/ 5311833 w 5494713"/>
                <a:gd name="connsiteY6" fmla="*/ 2802515 h 3002021"/>
                <a:gd name="connsiteX7" fmla="*/ 5494713 w 5494713"/>
                <a:gd name="connsiteY7" fmla="*/ 3002021 h 3002021"/>
                <a:gd name="connsiteX0" fmla="*/ 0 w 5494713"/>
                <a:gd name="connsiteY0" fmla="*/ 1126 h 3002021"/>
                <a:gd name="connsiteX1" fmla="*/ 241069 w 5494713"/>
                <a:gd name="connsiteY1" fmla="*/ 366886 h 3002021"/>
                <a:gd name="connsiteX2" fmla="*/ 540328 w 5494713"/>
                <a:gd name="connsiteY2" fmla="*/ 998654 h 3002021"/>
                <a:gd name="connsiteX3" fmla="*/ 1845426 w 5494713"/>
                <a:gd name="connsiteY3" fmla="*/ 1514043 h 3002021"/>
                <a:gd name="connsiteX4" fmla="*/ 3034146 w 5494713"/>
                <a:gd name="connsiteY4" fmla="*/ 2386880 h 3002021"/>
                <a:gd name="connsiteX5" fmla="*/ 4547062 w 5494713"/>
                <a:gd name="connsiteY5" fmla="*/ 2594697 h 3002021"/>
                <a:gd name="connsiteX6" fmla="*/ 5311833 w 5494713"/>
                <a:gd name="connsiteY6" fmla="*/ 2802515 h 3002021"/>
                <a:gd name="connsiteX7" fmla="*/ 5494713 w 5494713"/>
                <a:gd name="connsiteY7" fmla="*/ 3002021 h 300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94713" h="3002021">
                  <a:moveTo>
                    <a:pt x="0" y="1126"/>
                  </a:moveTo>
                  <a:cubicBezTo>
                    <a:pt x="79663" y="-17578"/>
                    <a:pt x="151014" y="200631"/>
                    <a:pt x="241069" y="366886"/>
                  </a:cubicBezTo>
                  <a:cubicBezTo>
                    <a:pt x="331124" y="533141"/>
                    <a:pt x="272935" y="807461"/>
                    <a:pt x="540328" y="998654"/>
                  </a:cubicBezTo>
                  <a:cubicBezTo>
                    <a:pt x="807721" y="1189847"/>
                    <a:pt x="1429790" y="1282672"/>
                    <a:pt x="1845426" y="1514043"/>
                  </a:cubicBezTo>
                  <a:cubicBezTo>
                    <a:pt x="2261062" y="1745414"/>
                    <a:pt x="2583873" y="2206771"/>
                    <a:pt x="3034146" y="2386880"/>
                  </a:cubicBezTo>
                  <a:cubicBezTo>
                    <a:pt x="3484419" y="2566989"/>
                    <a:pt x="4167448" y="2525425"/>
                    <a:pt x="4547062" y="2594697"/>
                  </a:cubicBezTo>
                  <a:cubicBezTo>
                    <a:pt x="4926676" y="2663969"/>
                    <a:pt x="5153891" y="2734628"/>
                    <a:pt x="5311833" y="2802515"/>
                  </a:cubicBezTo>
                  <a:cubicBezTo>
                    <a:pt x="5469775" y="2870402"/>
                    <a:pt x="5415742" y="2965999"/>
                    <a:pt x="5494713" y="3002021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258B0-2AE7-4236-99F3-1BD3B5920D0F}"/>
                </a:ext>
              </a:extLst>
            </p:cNvPr>
            <p:cNvSpPr txBox="1"/>
            <p:nvPr/>
          </p:nvSpPr>
          <p:spPr>
            <a:xfrm>
              <a:off x="6805352" y="34290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2030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D725BB-2046-4807-870F-C2FD1BC9F764}"/>
              </a:ext>
            </a:extLst>
          </p:cNvPr>
          <p:cNvGrpSpPr/>
          <p:nvPr/>
        </p:nvGrpSpPr>
        <p:grpSpPr>
          <a:xfrm>
            <a:off x="5209308" y="3696030"/>
            <a:ext cx="4380808" cy="2122878"/>
            <a:chOff x="5209308" y="3696030"/>
            <a:chExt cx="4380808" cy="212287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F307E5-D21B-46E5-96C9-9984D93731DD}"/>
                </a:ext>
              </a:extLst>
            </p:cNvPr>
            <p:cNvSpPr/>
            <p:nvPr/>
          </p:nvSpPr>
          <p:spPr>
            <a:xfrm>
              <a:off x="5209308" y="3696030"/>
              <a:ext cx="4380808" cy="2122878"/>
            </a:xfrm>
            <a:custGeom>
              <a:avLst/>
              <a:gdLst>
                <a:gd name="connsiteX0" fmla="*/ 0 w 4389120"/>
                <a:gd name="connsiteY0" fmla="*/ 36442 h 2679889"/>
                <a:gd name="connsiteX1" fmla="*/ 83127 w 4389120"/>
                <a:gd name="connsiteY1" fmla="*/ 111257 h 2679889"/>
                <a:gd name="connsiteX2" fmla="*/ 133004 w 4389120"/>
                <a:gd name="connsiteY2" fmla="*/ 967468 h 2679889"/>
                <a:gd name="connsiteX3" fmla="*/ 565266 w 4389120"/>
                <a:gd name="connsiteY3" fmla="*/ 1499482 h 2679889"/>
                <a:gd name="connsiteX4" fmla="*/ 1363287 w 4389120"/>
                <a:gd name="connsiteY4" fmla="*/ 1674049 h 2679889"/>
                <a:gd name="connsiteX5" fmla="*/ 2078182 w 4389120"/>
                <a:gd name="connsiteY5" fmla="*/ 2089686 h 2679889"/>
                <a:gd name="connsiteX6" fmla="*/ 3084022 w 4389120"/>
                <a:gd name="connsiteY6" fmla="*/ 2372318 h 2679889"/>
                <a:gd name="connsiteX7" fmla="*/ 3940233 w 4389120"/>
                <a:gd name="connsiteY7" fmla="*/ 2388944 h 2679889"/>
                <a:gd name="connsiteX8" fmla="*/ 4389120 w 4389120"/>
                <a:gd name="connsiteY8" fmla="*/ 2679889 h 2679889"/>
                <a:gd name="connsiteX9" fmla="*/ 4389120 w 4389120"/>
                <a:gd name="connsiteY9" fmla="*/ 2679889 h 2679889"/>
                <a:gd name="connsiteX10" fmla="*/ 4389120 w 4389120"/>
                <a:gd name="connsiteY10" fmla="*/ 2679889 h 2679889"/>
                <a:gd name="connsiteX0" fmla="*/ 0 w 4389120"/>
                <a:gd name="connsiteY0" fmla="*/ 36442 h 2679889"/>
                <a:gd name="connsiteX1" fmla="*/ 83127 w 4389120"/>
                <a:gd name="connsiteY1" fmla="*/ 111257 h 2679889"/>
                <a:gd name="connsiteX2" fmla="*/ 133004 w 4389120"/>
                <a:gd name="connsiteY2" fmla="*/ 967468 h 2679889"/>
                <a:gd name="connsiteX3" fmla="*/ 565266 w 4389120"/>
                <a:gd name="connsiteY3" fmla="*/ 1499482 h 2679889"/>
                <a:gd name="connsiteX4" fmla="*/ 1363287 w 4389120"/>
                <a:gd name="connsiteY4" fmla="*/ 1674049 h 2679889"/>
                <a:gd name="connsiteX5" fmla="*/ 2078182 w 4389120"/>
                <a:gd name="connsiteY5" fmla="*/ 2089686 h 2679889"/>
                <a:gd name="connsiteX6" fmla="*/ 3084022 w 4389120"/>
                <a:gd name="connsiteY6" fmla="*/ 2372318 h 2679889"/>
                <a:gd name="connsiteX7" fmla="*/ 3474720 w 4389120"/>
                <a:gd name="connsiteY7" fmla="*/ 2472071 h 2679889"/>
                <a:gd name="connsiteX8" fmla="*/ 4389120 w 4389120"/>
                <a:gd name="connsiteY8" fmla="*/ 2679889 h 2679889"/>
                <a:gd name="connsiteX9" fmla="*/ 4389120 w 4389120"/>
                <a:gd name="connsiteY9" fmla="*/ 2679889 h 2679889"/>
                <a:gd name="connsiteX10" fmla="*/ 4389120 w 4389120"/>
                <a:gd name="connsiteY10" fmla="*/ 2679889 h 2679889"/>
                <a:gd name="connsiteX0" fmla="*/ 0 w 4397433"/>
                <a:gd name="connsiteY0" fmla="*/ 36442 h 2679889"/>
                <a:gd name="connsiteX1" fmla="*/ 83127 w 4397433"/>
                <a:gd name="connsiteY1" fmla="*/ 111257 h 2679889"/>
                <a:gd name="connsiteX2" fmla="*/ 133004 w 4397433"/>
                <a:gd name="connsiteY2" fmla="*/ 967468 h 2679889"/>
                <a:gd name="connsiteX3" fmla="*/ 565266 w 4397433"/>
                <a:gd name="connsiteY3" fmla="*/ 1499482 h 2679889"/>
                <a:gd name="connsiteX4" fmla="*/ 1363287 w 4397433"/>
                <a:gd name="connsiteY4" fmla="*/ 1674049 h 2679889"/>
                <a:gd name="connsiteX5" fmla="*/ 2078182 w 4397433"/>
                <a:gd name="connsiteY5" fmla="*/ 2089686 h 2679889"/>
                <a:gd name="connsiteX6" fmla="*/ 3084022 w 4397433"/>
                <a:gd name="connsiteY6" fmla="*/ 2372318 h 2679889"/>
                <a:gd name="connsiteX7" fmla="*/ 3474720 w 4397433"/>
                <a:gd name="connsiteY7" fmla="*/ 2472071 h 2679889"/>
                <a:gd name="connsiteX8" fmla="*/ 4389120 w 4397433"/>
                <a:gd name="connsiteY8" fmla="*/ 2679889 h 2679889"/>
                <a:gd name="connsiteX9" fmla="*/ 4389120 w 4397433"/>
                <a:gd name="connsiteY9" fmla="*/ 2679889 h 2679889"/>
                <a:gd name="connsiteX10" fmla="*/ 4397433 w 4397433"/>
                <a:gd name="connsiteY10" fmla="*/ 2663264 h 2679889"/>
                <a:gd name="connsiteX0" fmla="*/ 0 w 4397433"/>
                <a:gd name="connsiteY0" fmla="*/ 36442 h 2679889"/>
                <a:gd name="connsiteX1" fmla="*/ 83127 w 4397433"/>
                <a:gd name="connsiteY1" fmla="*/ 111257 h 2679889"/>
                <a:gd name="connsiteX2" fmla="*/ 133004 w 4397433"/>
                <a:gd name="connsiteY2" fmla="*/ 967468 h 2679889"/>
                <a:gd name="connsiteX3" fmla="*/ 565266 w 4397433"/>
                <a:gd name="connsiteY3" fmla="*/ 1499482 h 2679889"/>
                <a:gd name="connsiteX4" fmla="*/ 1363287 w 4397433"/>
                <a:gd name="connsiteY4" fmla="*/ 1674049 h 2679889"/>
                <a:gd name="connsiteX5" fmla="*/ 2078182 w 4397433"/>
                <a:gd name="connsiteY5" fmla="*/ 2089686 h 2679889"/>
                <a:gd name="connsiteX6" fmla="*/ 3084022 w 4397433"/>
                <a:gd name="connsiteY6" fmla="*/ 2264253 h 2679889"/>
                <a:gd name="connsiteX7" fmla="*/ 3474720 w 4397433"/>
                <a:gd name="connsiteY7" fmla="*/ 2472071 h 2679889"/>
                <a:gd name="connsiteX8" fmla="*/ 4389120 w 4397433"/>
                <a:gd name="connsiteY8" fmla="*/ 2679889 h 2679889"/>
                <a:gd name="connsiteX9" fmla="*/ 4389120 w 4397433"/>
                <a:gd name="connsiteY9" fmla="*/ 2679889 h 2679889"/>
                <a:gd name="connsiteX10" fmla="*/ 4397433 w 4397433"/>
                <a:gd name="connsiteY10" fmla="*/ 2663264 h 2679889"/>
                <a:gd name="connsiteX0" fmla="*/ 0 w 4397433"/>
                <a:gd name="connsiteY0" fmla="*/ 36442 h 2679889"/>
                <a:gd name="connsiteX1" fmla="*/ 83127 w 4397433"/>
                <a:gd name="connsiteY1" fmla="*/ 111257 h 2679889"/>
                <a:gd name="connsiteX2" fmla="*/ 133004 w 4397433"/>
                <a:gd name="connsiteY2" fmla="*/ 967468 h 2679889"/>
                <a:gd name="connsiteX3" fmla="*/ 565266 w 4397433"/>
                <a:gd name="connsiteY3" fmla="*/ 1499482 h 2679889"/>
                <a:gd name="connsiteX4" fmla="*/ 1363287 w 4397433"/>
                <a:gd name="connsiteY4" fmla="*/ 1674049 h 2679889"/>
                <a:gd name="connsiteX5" fmla="*/ 2078182 w 4397433"/>
                <a:gd name="connsiteY5" fmla="*/ 2089686 h 2679889"/>
                <a:gd name="connsiteX6" fmla="*/ 3084022 w 4397433"/>
                <a:gd name="connsiteY6" fmla="*/ 2264253 h 2679889"/>
                <a:gd name="connsiteX7" fmla="*/ 3499659 w 4397433"/>
                <a:gd name="connsiteY7" fmla="*/ 2372318 h 2679889"/>
                <a:gd name="connsiteX8" fmla="*/ 4389120 w 4397433"/>
                <a:gd name="connsiteY8" fmla="*/ 2679889 h 2679889"/>
                <a:gd name="connsiteX9" fmla="*/ 4389120 w 4397433"/>
                <a:gd name="connsiteY9" fmla="*/ 2679889 h 2679889"/>
                <a:gd name="connsiteX10" fmla="*/ 4397433 w 4397433"/>
                <a:gd name="connsiteY10" fmla="*/ 2663264 h 2679889"/>
                <a:gd name="connsiteX0" fmla="*/ 0 w 4389120"/>
                <a:gd name="connsiteY0" fmla="*/ 36442 h 2679889"/>
                <a:gd name="connsiteX1" fmla="*/ 83127 w 4389120"/>
                <a:gd name="connsiteY1" fmla="*/ 111257 h 2679889"/>
                <a:gd name="connsiteX2" fmla="*/ 133004 w 4389120"/>
                <a:gd name="connsiteY2" fmla="*/ 967468 h 2679889"/>
                <a:gd name="connsiteX3" fmla="*/ 565266 w 4389120"/>
                <a:gd name="connsiteY3" fmla="*/ 1499482 h 2679889"/>
                <a:gd name="connsiteX4" fmla="*/ 1363287 w 4389120"/>
                <a:gd name="connsiteY4" fmla="*/ 1674049 h 2679889"/>
                <a:gd name="connsiteX5" fmla="*/ 2078182 w 4389120"/>
                <a:gd name="connsiteY5" fmla="*/ 2089686 h 2679889"/>
                <a:gd name="connsiteX6" fmla="*/ 3084022 w 4389120"/>
                <a:gd name="connsiteY6" fmla="*/ 2264253 h 2679889"/>
                <a:gd name="connsiteX7" fmla="*/ 3499659 w 4389120"/>
                <a:gd name="connsiteY7" fmla="*/ 2372318 h 2679889"/>
                <a:gd name="connsiteX8" fmla="*/ 4389120 w 4389120"/>
                <a:gd name="connsiteY8" fmla="*/ 2679889 h 2679889"/>
                <a:gd name="connsiteX9" fmla="*/ 4389120 w 4389120"/>
                <a:gd name="connsiteY9" fmla="*/ 2679889 h 2679889"/>
                <a:gd name="connsiteX10" fmla="*/ 3599411 w 4389120"/>
                <a:gd name="connsiteY10" fmla="*/ 2621701 h 2679889"/>
                <a:gd name="connsiteX0" fmla="*/ 0 w 4389120"/>
                <a:gd name="connsiteY0" fmla="*/ 36442 h 2679889"/>
                <a:gd name="connsiteX1" fmla="*/ 83127 w 4389120"/>
                <a:gd name="connsiteY1" fmla="*/ 111257 h 2679889"/>
                <a:gd name="connsiteX2" fmla="*/ 133004 w 4389120"/>
                <a:gd name="connsiteY2" fmla="*/ 967468 h 2679889"/>
                <a:gd name="connsiteX3" fmla="*/ 565266 w 4389120"/>
                <a:gd name="connsiteY3" fmla="*/ 1499482 h 2679889"/>
                <a:gd name="connsiteX4" fmla="*/ 1363287 w 4389120"/>
                <a:gd name="connsiteY4" fmla="*/ 1674049 h 2679889"/>
                <a:gd name="connsiteX5" fmla="*/ 2078182 w 4389120"/>
                <a:gd name="connsiteY5" fmla="*/ 2089686 h 2679889"/>
                <a:gd name="connsiteX6" fmla="*/ 3084022 w 4389120"/>
                <a:gd name="connsiteY6" fmla="*/ 2264253 h 2679889"/>
                <a:gd name="connsiteX7" fmla="*/ 3499659 w 4389120"/>
                <a:gd name="connsiteY7" fmla="*/ 2372318 h 2679889"/>
                <a:gd name="connsiteX8" fmla="*/ 4389120 w 4389120"/>
                <a:gd name="connsiteY8" fmla="*/ 2679889 h 2679889"/>
                <a:gd name="connsiteX9" fmla="*/ 4389120 w 4389120"/>
                <a:gd name="connsiteY9" fmla="*/ 2679889 h 2679889"/>
                <a:gd name="connsiteX10" fmla="*/ 2876204 w 4389120"/>
                <a:gd name="connsiteY10" fmla="*/ 2488697 h 2679889"/>
                <a:gd name="connsiteX0" fmla="*/ 0 w 4389120"/>
                <a:gd name="connsiteY0" fmla="*/ 36442 h 2679889"/>
                <a:gd name="connsiteX1" fmla="*/ 83127 w 4389120"/>
                <a:gd name="connsiteY1" fmla="*/ 111257 h 2679889"/>
                <a:gd name="connsiteX2" fmla="*/ 133004 w 4389120"/>
                <a:gd name="connsiteY2" fmla="*/ 967468 h 2679889"/>
                <a:gd name="connsiteX3" fmla="*/ 565266 w 4389120"/>
                <a:gd name="connsiteY3" fmla="*/ 1499482 h 2679889"/>
                <a:gd name="connsiteX4" fmla="*/ 1363287 w 4389120"/>
                <a:gd name="connsiteY4" fmla="*/ 1674049 h 2679889"/>
                <a:gd name="connsiteX5" fmla="*/ 2078182 w 4389120"/>
                <a:gd name="connsiteY5" fmla="*/ 2089686 h 2679889"/>
                <a:gd name="connsiteX6" fmla="*/ 3084022 w 4389120"/>
                <a:gd name="connsiteY6" fmla="*/ 2264253 h 2679889"/>
                <a:gd name="connsiteX7" fmla="*/ 3499659 w 4389120"/>
                <a:gd name="connsiteY7" fmla="*/ 2372318 h 2679889"/>
                <a:gd name="connsiteX8" fmla="*/ 4389120 w 4389120"/>
                <a:gd name="connsiteY8" fmla="*/ 2679889 h 2679889"/>
                <a:gd name="connsiteX9" fmla="*/ 4389120 w 4389120"/>
                <a:gd name="connsiteY9" fmla="*/ 2679889 h 2679889"/>
                <a:gd name="connsiteX0" fmla="*/ 0 w 4389120"/>
                <a:gd name="connsiteY0" fmla="*/ 25410 h 2668857"/>
                <a:gd name="connsiteX1" fmla="*/ 83127 w 4389120"/>
                <a:gd name="connsiteY1" fmla="*/ 100225 h 2668857"/>
                <a:gd name="connsiteX2" fmla="*/ 423949 w 4389120"/>
                <a:gd name="connsiteY2" fmla="*/ 740305 h 2668857"/>
                <a:gd name="connsiteX3" fmla="*/ 565266 w 4389120"/>
                <a:gd name="connsiteY3" fmla="*/ 1488450 h 2668857"/>
                <a:gd name="connsiteX4" fmla="*/ 1363287 w 4389120"/>
                <a:gd name="connsiteY4" fmla="*/ 1663017 h 2668857"/>
                <a:gd name="connsiteX5" fmla="*/ 2078182 w 4389120"/>
                <a:gd name="connsiteY5" fmla="*/ 2078654 h 2668857"/>
                <a:gd name="connsiteX6" fmla="*/ 3084022 w 4389120"/>
                <a:gd name="connsiteY6" fmla="*/ 2253221 h 2668857"/>
                <a:gd name="connsiteX7" fmla="*/ 3499659 w 4389120"/>
                <a:gd name="connsiteY7" fmla="*/ 2361286 h 2668857"/>
                <a:gd name="connsiteX8" fmla="*/ 4389120 w 4389120"/>
                <a:gd name="connsiteY8" fmla="*/ 2668857 h 2668857"/>
                <a:gd name="connsiteX9" fmla="*/ 4389120 w 4389120"/>
                <a:gd name="connsiteY9" fmla="*/ 2668857 h 2668857"/>
                <a:gd name="connsiteX0" fmla="*/ 0 w 4389120"/>
                <a:gd name="connsiteY0" fmla="*/ 25410 h 2668857"/>
                <a:gd name="connsiteX1" fmla="*/ 83127 w 4389120"/>
                <a:gd name="connsiteY1" fmla="*/ 100225 h 2668857"/>
                <a:gd name="connsiteX2" fmla="*/ 423949 w 4389120"/>
                <a:gd name="connsiteY2" fmla="*/ 740305 h 2668857"/>
                <a:gd name="connsiteX3" fmla="*/ 706582 w 4389120"/>
                <a:gd name="connsiteY3" fmla="*/ 1413636 h 2668857"/>
                <a:gd name="connsiteX4" fmla="*/ 1363287 w 4389120"/>
                <a:gd name="connsiteY4" fmla="*/ 1663017 h 2668857"/>
                <a:gd name="connsiteX5" fmla="*/ 2078182 w 4389120"/>
                <a:gd name="connsiteY5" fmla="*/ 2078654 h 2668857"/>
                <a:gd name="connsiteX6" fmla="*/ 3084022 w 4389120"/>
                <a:gd name="connsiteY6" fmla="*/ 2253221 h 2668857"/>
                <a:gd name="connsiteX7" fmla="*/ 3499659 w 4389120"/>
                <a:gd name="connsiteY7" fmla="*/ 2361286 h 2668857"/>
                <a:gd name="connsiteX8" fmla="*/ 4389120 w 4389120"/>
                <a:gd name="connsiteY8" fmla="*/ 2668857 h 2668857"/>
                <a:gd name="connsiteX9" fmla="*/ 4389120 w 4389120"/>
                <a:gd name="connsiteY9" fmla="*/ 2668857 h 2668857"/>
                <a:gd name="connsiteX0" fmla="*/ 0 w 4389120"/>
                <a:gd name="connsiteY0" fmla="*/ 25410 h 2668857"/>
                <a:gd name="connsiteX1" fmla="*/ 83127 w 4389120"/>
                <a:gd name="connsiteY1" fmla="*/ 100225 h 2668857"/>
                <a:gd name="connsiteX2" fmla="*/ 423949 w 4389120"/>
                <a:gd name="connsiteY2" fmla="*/ 740305 h 2668857"/>
                <a:gd name="connsiteX3" fmla="*/ 972590 w 4389120"/>
                <a:gd name="connsiteY3" fmla="*/ 1247381 h 2668857"/>
                <a:gd name="connsiteX4" fmla="*/ 1363287 w 4389120"/>
                <a:gd name="connsiteY4" fmla="*/ 1663017 h 2668857"/>
                <a:gd name="connsiteX5" fmla="*/ 2078182 w 4389120"/>
                <a:gd name="connsiteY5" fmla="*/ 2078654 h 2668857"/>
                <a:gd name="connsiteX6" fmla="*/ 3084022 w 4389120"/>
                <a:gd name="connsiteY6" fmla="*/ 2253221 h 2668857"/>
                <a:gd name="connsiteX7" fmla="*/ 3499659 w 4389120"/>
                <a:gd name="connsiteY7" fmla="*/ 2361286 h 2668857"/>
                <a:gd name="connsiteX8" fmla="*/ 4389120 w 4389120"/>
                <a:gd name="connsiteY8" fmla="*/ 2668857 h 2668857"/>
                <a:gd name="connsiteX9" fmla="*/ 4389120 w 4389120"/>
                <a:gd name="connsiteY9" fmla="*/ 2668857 h 2668857"/>
                <a:gd name="connsiteX0" fmla="*/ 0 w 4389120"/>
                <a:gd name="connsiteY0" fmla="*/ 25410 h 2668857"/>
                <a:gd name="connsiteX1" fmla="*/ 83127 w 4389120"/>
                <a:gd name="connsiteY1" fmla="*/ 100225 h 2668857"/>
                <a:gd name="connsiteX2" fmla="*/ 423949 w 4389120"/>
                <a:gd name="connsiteY2" fmla="*/ 740305 h 2668857"/>
                <a:gd name="connsiteX3" fmla="*/ 972590 w 4389120"/>
                <a:gd name="connsiteY3" fmla="*/ 1247381 h 2668857"/>
                <a:gd name="connsiteX4" fmla="*/ 1479666 w 4389120"/>
                <a:gd name="connsiteY4" fmla="*/ 1837584 h 2668857"/>
                <a:gd name="connsiteX5" fmla="*/ 2078182 w 4389120"/>
                <a:gd name="connsiteY5" fmla="*/ 2078654 h 2668857"/>
                <a:gd name="connsiteX6" fmla="*/ 3084022 w 4389120"/>
                <a:gd name="connsiteY6" fmla="*/ 2253221 h 2668857"/>
                <a:gd name="connsiteX7" fmla="*/ 3499659 w 4389120"/>
                <a:gd name="connsiteY7" fmla="*/ 2361286 h 2668857"/>
                <a:gd name="connsiteX8" fmla="*/ 4389120 w 4389120"/>
                <a:gd name="connsiteY8" fmla="*/ 2668857 h 2668857"/>
                <a:gd name="connsiteX9" fmla="*/ 4389120 w 4389120"/>
                <a:gd name="connsiteY9" fmla="*/ 2668857 h 2668857"/>
                <a:gd name="connsiteX0" fmla="*/ 0 w 4389120"/>
                <a:gd name="connsiteY0" fmla="*/ 2974 h 2646421"/>
                <a:gd name="connsiteX1" fmla="*/ 241069 w 4389120"/>
                <a:gd name="connsiteY1" fmla="*/ 460175 h 2646421"/>
                <a:gd name="connsiteX2" fmla="*/ 423949 w 4389120"/>
                <a:gd name="connsiteY2" fmla="*/ 717869 h 2646421"/>
                <a:gd name="connsiteX3" fmla="*/ 972590 w 4389120"/>
                <a:gd name="connsiteY3" fmla="*/ 1224945 h 2646421"/>
                <a:gd name="connsiteX4" fmla="*/ 1479666 w 4389120"/>
                <a:gd name="connsiteY4" fmla="*/ 1815148 h 2646421"/>
                <a:gd name="connsiteX5" fmla="*/ 2078182 w 4389120"/>
                <a:gd name="connsiteY5" fmla="*/ 2056218 h 2646421"/>
                <a:gd name="connsiteX6" fmla="*/ 3084022 w 4389120"/>
                <a:gd name="connsiteY6" fmla="*/ 2230785 h 2646421"/>
                <a:gd name="connsiteX7" fmla="*/ 3499659 w 4389120"/>
                <a:gd name="connsiteY7" fmla="*/ 2338850 h 2646421"/>
                <a:gd name="connsiteX8" fmla="*/ 4389120 w 4389120"/>
                <a:gd name="connsiteY8" fmla="*/ 2646421 h 2646421"/>
                <a:gd name="connsiteX9" fmla="*/ 4389120 w 4389120"/>
                <a:gd name="connsiteY9" fmla="*/ 2646421 h 2646421"/>
                <a:gd name="connsiteX0" fmla="*/ 0 w 4414058"/>
                <a:gd name="connsiteY0" fmla="*/ 82684 h 2194117"/>
                <a:gd name="connsiteX1" fmla="*/ 266007 w 4414058"/>
                <a:gd name="connsiteY1" fmla="*/ 7871 h 2194117"/>
                <a:gd name="connsiteX2" fmla="*/ 448887 w 4414058"/>
                <a:gd name="connsiteY2" fmla="*/ 265565 h 2194117"/>
                <a:gd name="connsiteX3" fmla="*/ 997528 w 4414058"/>
                <a:gd name="connsiteY3" fmla="*/ 772641 h 2194117"/>
                <a:gd name="connsiteX4" fmla="*/ 1504604 w 4414058"/>
                <a:gd name="connsiteY4" fmla="*/ 1362844 h 2194117"/>
                <a:gd name="connsiteX5" fmla="*/ 2103120 w 4414058"/>
                <a:gd name="connsiteY5" fmla="*/ 1603914 h 2194117"/>
                <a:gd name="connsiteX6" fmla="*/ 3108960 w 4414058"/>
                <a:gd name="connsiteY6" fmla="*/ 1778481 h 2194117"/>
                <a:gd name="connsiteX7" fmla="*/ 3524597 w 4414058"/>
                <a:gd name="connsiteY7" fmla="*/ 1886546 h 2194117"/>
                <a:gd name="connsiteX8" fmla="*/ 4414058 w 4414058"/>
                <a:gd name="connsiteY8" fmla="*/ 2194117 h 2194117"/>
                <a:gd name="connsiteX9" fmla="*/ 4414058 w 4414058"/>
                <a:gd name="connsiteY9" fmla="*/ 2194117 h 2194117"/>
                <a:gd name="connsiteX0" fmla="*/ 0 w 4380808"/>
                <a:gd name="connsiteY0" fmla="*/ 82684 h 2194117"/>
                <a:gd name="connsiteX1" fmla="*/ 232757 w 4380808"/>
                <a:gd name="connsiteY1" fmla="*/ 7871 h 2194117"/>
                <a:gd name="connsiteX2" fmla="*/ 415637 w 4380808"/>
                <a:gd name="connsiteY2" fmla="*/ 265565 h 2194117"/>
                <a:gd name="connsiteX3" fmla="*/ 964278 w 4380808"/>
                <a:gd name="connsiteY3" fmla="*/ 772641 h 2194117"/>
                <a:gd name="connsiteX4" fmla="*/ 1471354 w 4380808"/>
                <a:gd name="connsiteY4" fmla="*/ 1362844 h 2194117"/>
                <a:gd name="connsiteX5" fmla="*/ 2069870 w 4380808"/>
                <a:gd name="connsiteY5" fmla="*/ 1603914 h 2194117"/>
                <a:gd name="connsiteX6" fmla="*/ 3075710 w 4380808"/>
                <a:gd name="connsiteY6" fmla="*/ 1778481 h 2194117"/>
                <a:gd name="connsiteX7" fmla="*/ 3491347 w 4380808"/>
                <a:gd name="connsiteY7" fmla="*/ 1886546 h 2194117"/>
                <a:gd name="connsiteX8" fmla="*/ 4380808 w 4380808"/>
                <a:gd name="connsiteY8" fmla="*/ 2194117 h 2194117"/>
                <a:gd name="connsiteX9" fmla="*/ 4380808 w 4380808"/>
                <a:gd name="connsiteY9" fmla="*/ 2194117 h 2194117"/>
                <a:gd name="connsiteX0" fmla="*/ 0 w 4380808"/>
                <a:gd name="connsiteY0" fmla="*/ 7076 h 2118509"/>
                <a:gd name="connsiteX1" fmla="*/ 399012 w 4380808"/>
                <a:gd name="connsiteY1" fmla="*/ 140081 h 2118509"/>
                <a:gd name="connsiteX2" fmla="*/ 415637 w 4380808"/>
                <a:gd name="connsiteY2" fmla="*/ 189957 h 2118509"/>
                <a:gd name="connsiteX3" fmla="*/ 964278 w 4380808"/>
                <a:gd name="connsiteY3" fmla="*/ 697033 h 2118509"/>
                <a:gd name="connsiteX4" fmla="*/ 1471354 w 4380808"/>
                <a:gd name="connsiteY4" fmla="*/ 1287236 h 2118509"/>
                <a:gd name="connsiteX5" fmla="*/ 2069870 w 4380808"/>
                <a:gd name="connsiteY5" fmla="*/ 1528306 h 2118509"/>
                <a:gd name="connsiteX6" fmla="*/ 3075710 w 4380808"/>
                <a:gd name="connsiteY6" fmla="*/ 1702873 h 2118509"/>
                <a:gd name="connsiteX7" fmla="*/ 3491347 w 4380808"/>
                <a:gd name="connsiteY7" fmla="*/ 1810938 h 2118509"/>
                <a:gd name="connsiteX8" fmla="*/ 4380808 w 4380808"/>
                <a:gd name="connsiteY8" fmla="*/ 2118509 h 2118509"/>
                <a:gd name="connsiteX9" fmla="*/ 4380808 w 4380808"/>
                <a:gd name="connsiteY9" fmla="*/ 2118509 h 2118509"/>
                <a:gd name="connsiteX0" fmla="*/ 0 w 4380808"/>
                <a:gd name="connsiteY0" fmla="*/ 11445 h 2122878"/>
                <a:gd name="connsiteX1" fmla="*/ 399012 w 4380808"/>
                <a:gd name="connsiteY1" fmla="*/ 144450 h 2122878"/>
                <a:gd name="connsiteX2" fmla="*/ 631768 w 4380808"/>
                <a:gd name="connsiteY2" fmla="*/ 626588 h 2122878"/>
                <a:gd name="connsiteX3" fmla="*/ 964278 w 4380808"/>
                <a:gd name="connsiteY3" fmla="*/ 701402 h 2122878"/>
                <a:gd name="connsiteX4" fmla="*/ 1471354 w 4380808"/>
                <a:gd name="connsiteY4" fmla="*/ 1291605 h 2122878"/>
                <a:gd name="connsiteX5" fmla="*/ 2069870 w 4380808"/>
                <a:gd name="connsiteY5" fmla="*/ 1532675 h 2122878"/>
                <a:gd name="connsiteX6" fmla="*/ 3075710 w 4380808"/>
                <a:gd name="connsiteY6" fmla="*/ 1707242 h 2122878"/>
                <a:gd name="connsiteX7" fmla="*/ 3491347 w 4380808"/>
                <a:gd name="connsiteY7" fmla="*/ 1815307 h 2122878"/>
                <a:gd name="connsiteX8" fmla="*/ 4380808 w 4380808"/>
                <a:gd name="connsiteY8" fmla="*/ 2122878 h 2122878"/>
                <a:gd name="connsiteX9" fmla="*/ 4380808 w 4380808"/>
                <a:gd name="connsiteY9" fmla="*/ 2122878 h 2122878"/>
                <a:gd name="connsiteX0" fmla="*/ 0 w 4380808"/>
                <a:gd name="connsiteY0" fmla="*/ 11445 h 2122878"/>
                <a:gd name="connsiteX1" fmla="*/ 399012 w 4380808"/>
                <a:gd name="connsiteY1" fmla="*/ 144450 h 2122878"/>
                <a:gd name="connsiteX2" fmla="*/ 631768 w 4380808"/>
                <a:gd name="connsiteY2" fmla="*/ 626588 h 2122878"/>
                <a:gd name="connsiteX3" fmla="*/ 964278 w 4380808"/>
                <a:gd name="connsiteY3" fmla="*/ 950784 h 2122878"/>
                <a:gd name="connsiteX4" fmla="*/ 1471354 w 4380808"/>
                <a:gd name="connsiteY4" fmla="*/ 1291605 h 2122878"/>
                <a:gd name="connsiteX5" fmla="*/ 2069870 w 4380808"/>
                <a:gd name="connsiteY5" fmla="*/ 1532675 h 2122878"/>
                <a:gd name="connsiteX6" fmla="*/ 3075710 w 4380808"/>
                <a:gd name="connsiteY6" fmla="*/ 1707242 h 2122878"/>
                <a:gd name="connsiteX7" fmla="*/ 3491347 w 4380808"/>
                <a:gd name="connsiteY7" fmla="*/ 1815307 h 2122878"/>
                <a:gd name="connsiteX8" fmla="*/ 4380808 w 4380808"/>
                <a:gd name="connsiteY8" fmla="*/ 2122878 h 2122878"/>
                <a:gd name="connsiteX9" fmla="*/ 4380808 w 4380808"/>
                <a:gd name="connsiteY9" fmla="*/ 2122878 h 2122878"/>
                <a:gd name="connsiteX0" fmla="*/ 0 w 4380808"/>
                <a:gd name="connsiteY0" fmla="*/ 11445 h 2122878"/>
                <a:gd name="connsiteX1" fmla="*/ 399012 w 4380808"/>
                <a:gd name="connsiteY1" fmla="*/ 144450 h 2122878"/>
                <a:gd name="connsiteX2" fmla="*/ 631768 w 4380808"/>
                <a:gd name="connsiteY2" fmla="*/ 626588 h 2122878"/>
                <a:gd name="connsiteX3" fmla="*/ 906088 w 4380808"/>
                <a:gd name="connsiteY3" fmla="*/ 1083787 h 2122878"/>
                <a:gd name="connsiteX4" fmla="*/ 1471354 w 4380808"/>
                <a:gd name="connsiteY4" fmla="*/ 1291605 h 2122878"/>
                <a:gd name="connsiteX5" fmla="*/ 2069870 w 4380808"/>
                <a:gd name="connsiteY5" fmla="*/ 1532675 h 2122878"/>
                <a:gd name="connsiteX6" fmla="*/ 3075710 w 4380808"/>
                <a:gd name="connsiteY6" fmla="*/ 1707242 h 2122878"/>
                <a:gd name="connsiteX7" fmla="*/ 3491347 w 4380808"/>
                <a:gd name="connsiteY7" fmla="*/ 1815307 h 2122878"/>
                <a:gd name="connsiteX8" fmla="*/ 4380808 w 4380808"/>
                <a:gd name="connsiteY8" fmla="*/ 2122878 h 2122878"/>
                <a:gd name="connsiteX9" fmla="*/ 4380808 w 4380808"/>
                <a:gd name="connsiteY9" fmla="*/ 2122878 h 2122878"/>
                <a:gd name="connsiteX0" fmla="*/ 0 w 4380808"/>
                <a:gd name="connsiteY0" fmla="*/ 11445 h 2122878"/>
                <a:gd name="connsiteX1" fmla="*/ 399012 w 4380808"/>
                <a:gd name="connsiteY1" fmla="*/ 144450 h 2122878"/>
                <a:gd name="connsiteX2" fmla="*/ 631768 w 4380808"/>
                <a:gd name="connsiteY2" fmla="*/ 626588 h 2122878"/>
                <a:gd name="connsiteX3" fmla="*/ 906088 w 4380808"/>
                <a:gd name="connsiteY3" fmla="*/ 1083787 h 2122878"/>
                <a:gd name="connsiteX4" fmla="*/ 1487980 w 4380808"/>
                <a:gd name="connsiteY4" fmla="*/ 1316543 h 2122878"/>
                <a:gd name="connsiteX5" fmla="*/ 2069870 w 4380808"/>
                <a:gd name="connsiteY5" fmla="*/ 1532675 h 2122878"/>
                <a:gd name="connsiteX6" fmla="*/ 3075710 w 4380808"/>
                <a:gd name="connsiteY6" fmla="*/ 1707242 h 2122878"/>
                <a:gd name="connsiteX7" fmla="*/ 3491347 w 4380808"/>
                <a:gd name="connsiteY7" fmla="*/ 1815307 h 2122878"/>
                <a:gd name="connsiteX8" fmla="*/ 4380808 w 4380808"/>
                <a:gd name="connsiteY8" fmla="*/ 2122878 h 2122878"/>
                <a:gd name="connsiteX9" fmla="*/ 4380808 w 4380808"/>
                <a:gd name="connsiteY9" fmla="*/ 2122878 h 2122878"/>
                <a:gd name="connsiteX0" fmla="*/ 0 w 4380808"/>
                <a:gd name="connsiteY0" fmla="*/ 11445 h 2122878"/>
                <a:gd name="connsiteX1" fmla="*/ 399012 w 4380808"/>
                <a:gd name="connsiteY1" fmla="*/ 144450 h 2122878"/>
                <a:gd name="connsiteX2" fmla="*/ 631768 w 4380808"/>
                <a:gd name="connsiteY2" fmla="*/ 626588 h 2122878"/>
                <a:gd name="connsiteX3" fmla="*/ 906088 w 4380808"/>
                <a:gd name="connsiteY3" fmla="*/ 1083787 h 2122878"/>
                <a:gd name="connsiteX4" fmla="*/ 1471355 w 4380808"/>
                <a:gd name="connsiteY4" fmla="*/ 1374732 h 2122878"/>
                <a:gd name="connsiteX5" fmla="*/ 2069870 w 4380808"/>
                <a:gd name="connsiteY5" fmla="*/ 1532675 h 2122878"/>
                <a:gd name="connsiteX6" fmla="*/ 3075710 w 4380808"/>
                <a:gd name="connsiteY6" fmla="*/ 1707242 h 2122878"/>
                <a:gd name="connsiteX7" fmla="*/ 3491347 w 4380808"/>
                <a:gd name="connsiteY7" fmla="*/ 1815307 h 2122878"/>
                <a:gd name="connsiteX8" fmla="*/ 4380808 w 4380808"/>
                <a:gd name="connsiteY8" fmla="*/ 2122878 h 2122878"/>
                <a:gd name="connsiteX9" fmla="*/ 4380808 w 4380808"/>
                <a:gd name="connsiteY9" fmla="*/ 2122878 h 2122878"/>
                <a:gd name="connsiteX0" fmla="*/ 0 w 4380808"/>
                <a:gd name="connsiteY0" fmla="*/ 11445 h 2122878"/>
                <a:gd name="connsiteX1" fmla="*/ 399012 w 4380808"/>
                <a:gd name="connsiteY1" fmla="*/ 144450 h 2122878"/>
                <a:gd name="connsiteX2" fmla="*/ 631768 w 4380808"/>
                <a:gd name="connsiteY2" fmla="*/ 626588 h 2122878"/>
                <a:gd name="connsiteX3" fmla="*/ 906088 w 4380808"/>
                <a:gd name="connsiteY3" fmla="*/ 1083787 h 2122878"/>
                <a:gd name="connsiteX4" fmla="*/ 1629296 w 4380808"/>
                <a:gd name="connsiteY4" fmla="*/ 1574237 h 2122878"/>
                <a:gd name="connsiteX5" fmla="*/ 2069870 w 4380808"/>
                <a:gd name="connsiteY5" fmla="*/ 1532675 h 2122878"/>
                <a:gd name="connsiteX6" fmla="*/ 3075710 w 4380808"/>
                <a:gd name="connsiteY6" fmla="*/ 1707242 h 2122878"/>
                <a:gd name="connsiteX7" fmla="*/ 3491347 w 4380808"/>
                <a:gd name="connsiteY7" fmla="*/ 1815307 h 2122878"/>
                <a:gd name="connsiteX8" fmla="*/ 4380808 w 4380808"/>
                <a:gd name="connsiteY8" fmla="*/ 2122878 h 2122878"/>
                <a:gd name="connsiteX9" fmla="*/ 4380808 w 4380808"/>
                <a:gd name="connsiteY9" fmla="*/ 2122878 h 2122878"/>
                <a:gd name="connsiteX0" fmla="*/ 0 w 4380808"/>
                <a:gd name="connsiteY0" fmla="*/ 11445 h 2122878"/>
                <a:gd name="connsiteX1" fmla="*/ 399012 w 4380808"/>
                <a:gd name="connsiteY1" fmla="*/ 144450 h 2122878"/>
                <a:gd name="connsiteX2" fmla="*/ 631768 w 4380808"/>
                <a:gd name="connsiteY2" fmla="*/ 626588 h 2122878"/>
                <a:gd name="connsiteX3" fmla="*/ 906088 w 4380808"/>
                <a:gd name="connsiteY3" fmla="*/ 1083787 h 2122878"/>
                <a:gd name="connsiteX4" fmla="*/ 1629296 w 4380808"/>
                <a:gd name="connsiteY4" fmla="*/ 1574237 h 2122878"/>
                <a:gd name="connsiteX5" fmla="*/ 2335878 w 4380808"/>
                <a:gd name="connsiteY5" fmla="*/ 1723868 h 2122878"/>
                <a:gd name="connsiteX6" fmla="*/ 3075710 w 4380808"/>
                <a:gd name="connsiteY6" fmla="*/ 1707242 h 2122878"/>
                <a:gd name="connsiteX7" fmla="*/ 3491347 w 4380808"/>
                <a:gd name="connsiteY7" fmla="*/ 1815307 h 2122878"/>
                <a:gd name="connsiteX8" fmla="*/ 4380808 w 4380808"/>
                <a:gd name="connsiteY8" fmla="*/ 2122878 h 2122878"/>
                <a:gd name="connsiteX9" fmla="*/ 4380808 w 4380808"/>
                <a:gd name="connsiteY9" fmla="*/ 2122878 h 2122878"/>
                <a:gd name="connsiteX0" fmla="*/ 0 w 4380808"/>
                <a:gd name="connsiteY0" fmla="*/ 11445 h 2122878"/>
                <a:gd name="connsiteX1" fmla="*/ 399012 w 4380808"/>
                <a:gd name="connsiteY1" fmla="*/ 144450 h 2122878"/>
                <a:gd name="connsiteX2" fmla="*/ 631768 w 4380808"/>
                <a:gd name="connsiteY2" fmla="*/ 626588 h 2122878"/>
                <a:gd name="connsiteX3" fmla="*/ 906088 w 4380808"/>
                <a:gd name="connsiteY3" fmla="*/ 1083787 h 2122878"/>
                <a:gd name="connsiteX4" fmla="*/ 1629296 w 4380808"/>
                <a:gd name="connsiteY4" fmla="*/ 1574237 h 2122878"/>
                <a:gd name="connsiteX5" fmla="*/ 2335878 w 4380808"/>
                <a:gd name="connsiteY5" fmla="*/ 1723868 h 2122878"/>
                <a:gd name="connsiteX6" fmla="*/ 3108961 w 4380808"/>
                <a:gd name="connsiteY6" fmla="*/ 1765431 h 2122878"/>
                <a:gd name="connsiteX7" fmla="*/ 3491347 w 4380808"/>
                <a:gd name="connsiteY7" fmla="*/ 1815307 h 2122878"/>
                <a:gd name="connsiteX8" fmla="*/ 4380808 w 4380808"/>
                <a:gd name="connsiteY8" fmla="*/ 2122878 h 2122878"/>
                <a:gd name="connsiteX9" fmla="*/ 4380808 w 4380808"/>
                <a:gd name="connsiteY9" fmla="*/ 2122878 h 212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0808" h="2122878">
                  <a:moveTo>
                    <a:pt x="0" y="11445"/>
                  </a:moveTo>
                  <a:cubicBezTo>
                    <a:pt x="30480" y="-28733"/>
                    <a:pt x="293717" y="41926"/>
                    <a:pt x="399012" y="144450"/>
                  </a:cubicBezTo>
                  <a:cubicBezTo>
                    <a:pt x="504307" y="246974"/>
                    <a:pt x="547255" y="470032"/>
                    <a:pt x="631768" y="626588"/>
                  </a:cubicBezTo>
                  <a:cubicBezTo>
                    <a:pt x="716281" y="783144"/>
                    <a:pt x="739833" y="925846"/>
                    <a:pt x="906088" y="1083787"/>
                  </a:cubicBezTo>
                  <a:cubicBezTo>
                    <a:pt x="1072343" y="1241728"/>
                    <a:pt x="1390998" y="1467557"/>
                    <a:pt x="1629296" y="1574237"/>
                  </a:cubicBezTo>
                  <a:cubicBezTo>
                    <a:pt x="1867594" y="1680917"/>
                    <a:pt x="2089267" y="1692002"/>
                    <a:pt x="2335878" y="1723868"/>
                  </a:cubicBezTo>
                  <a:cubicBezTo>
                    <a:pt x="2582489" y="1755734"/>
                    <a:pt x="2916383" y="1750191"/>
                    <a:pt x="3108961" y="1765431"/>
                  </a:cubicBezTo>
                  <a:cubicBezTo>
                    <a:pt x="3301539" y="1780671"/>
                    <a:pt x="3279373" y="1755733"/>
                    <a:pt x="3491347" y="1815307"/>
                  </a:cubicBezTo>
                  <a:cubicBezTo>
                    <a:pt x="3703321" y="1874881"/>
                    <a:pt x="4076008" y="2053605"/>
                    <a:pt x="4380808" y="2122878"/>
                  </a:cubicBezTo>
                  <a:lnTo>
                    <a:pt x="4380808" y="2122878"/>
                  </a:lnTo>
                </a:path>
              </a:pathLst>
            </a:cu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98869-C065-4321-B767-C4A166614F0D}"/>
                </a:ext>
              </a:extLst>
            </p:cNvPr>
            <p:cNvSpPr txBox="1"/>
            <p:nvPr/>
          </p:nvSpPr>
          <p:spPr>
            <a:xfrm>
              <a:off x="7632789" y="493203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2035</a:t>
              </a:r>
            </a:p>
          </p:txBody>
        </p:sp>
      </p:grpSp>
      <p:sp>
        <p:nvSpPr>
          <p:cNvPr id="14" name="Title 2">
            <a:extLst>
              <a:ext uri="{FF2B5EF4-FFF2-40B4-BE49-F238E27FC236}">
                <a16:creationId xmlns:a16="http://schemas.microsoft.com/office/drawing/2014/main" id="{48753691-8CAB-4A69-B0D5-75F7D705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996696"/>
            <a:ext cx="2216034" cy="491282"/>
          </a:xfrm>
        </p:spPr>
        <p:txBody>
          <a:bodyPr/>
          <a:lstStyle/>
          <a:p>
            <a:r>
              <a:rPr lang="en-US" dirty="0"/>
              <a:t>The Residual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6AEA252-68F8-4E62-A660-9987453F504B}"/>
              </a:ext>
            </a:extLst>
          </p:cNvPr>
          <p:cNvSpPr txBox="1">
            <a:spLocks/>
          </p:cNvSpPr>
          <p:nvPr/>
        </p:nvSpPr>
        <p:spPr>
          <a:xfrm>
            <a:off x="875582" y="1583054"/>
            <a:ext cx="3562040" cy="42782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69858" indent="-169858" algn="l" defTabSz="914377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2891" indent="-115885" algn="l" defTabSz="914377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2750" indent="-111123" algn="l" defTabSz="914377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05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28635" indent="-57149" algn="l" defTabSz="914377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needed to preserve power system reliability</a:t>
            </a:r>
          </a:p>
          <a:p>
            <a:pPr lvl="2"/>
            <a:r>
              <a:rPr lang="en-US" dirty="0"/>
              <a:t>The area under the curve</a:t>
            </a:r>
          </a:p>
          <a:p>
            <a:r>
              <a:rPr lang="en-US" dirty="0"/>
              <a:t>Fully determined by the quantity of GWh generated by new renewable resources</a:t>
            </a:r>
          </a:p>
          <a:p>
            <a:r>
              <a:rPr lang="en-US" dirty="0"/>
              <a:t>Next 10-15 years: </a:t>
            </a:r>
          </a:p>
          <a:p>
            <a:pPr lvl="3"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All or mostly natural gas-fired generation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Today’s topic:</a:t>
            </a:r>
            <a:r>
              <a:rPr lang="en-US" dirty="0"/>
              <a:t>  years 10-20  </a:t>
            </a:r>
          </a:p>
          <a:p>
            <a:pPr lvl="3"/>
            <a:r>
              <a:rPr lang="en-US" sz="1200" dirty="0"/>
              <a:t>Natural gas?  </a:t>
            </a:r>
          </a:p>
          <a:p>
            <a:pPr lvl="3"/>
            <a:r>
              <a:rPr lang="en-US" sz="1200" dirty="0"/>
              <a:t>Hydrogen (turbines, fuel cells)?  </a:t>
            </a:r>
          </a:p>
          <a:p>
            <a:pPr lvl="3"/>
            <a:r>
              <a:rPr lang="en-US" sz="1200" dirty="0"/>
              <a:t>Long-duration storage?</a:t>
            </a:r>
          </a:p>
          <a:p>
            <a:pPr lvl="3"/>
            <a:r>
              <a:rPr lang="en-US" sz="1200" dirty="0"/>
              <a:t>Other?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CC3DC-F868-44C7-A7D3-52D411AD31B9}"/>
              </a:ext>
            </a:extLst>
          </p:cNvPr>
          <p:cNvSpPr txBox="1"/>
          <p:nvPr/>
        </p:nvSpPr>
        <p:spPr>
          <a:xfrm flipH="1">
            <a:off x="8628611" y="1049091"/>
            <a:ext cx="3150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 system GHGs determined by area under the curve</a:t>
            </a:r>
            <a:b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(resource mix, efficiency of remaining gas-fired generators)</a:t>
            </a:r>
          </a:p>
        </p:txBody>
      </p:sp>
    </p:spTree>
    <p:extLst>
      <p:ext uri="{BB962C8B-B14F-4D97-AF65-F5344CB8AC3E}">
        <p14:creationId xmlns:p14="http://schemas.microsoft.com/office/powerpoint/2010/main" val="600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4FB639-D90B-4B5D-8F93-F25D2174C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D95D69E-5EE7-478A-BAB8-99CD6CE3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58" y="95106"/>
            <a:ext cx="2596971" cy="44733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Blackout Valley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FB808-CE30-4469-8BDC-E8F6ECE85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" y="2325646"/>
            <a:ext cx="6150873" cy="374264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DA2F5E9-C3E8-488D-8E17-6CF9A8BD2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56" y="1830413"/>
            <a:ext cx="5986934" cy="4777774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73115AC-92ED-4E44-8FD0-920518D41E2A}"/>
              </a:ext>
            </a:extLst>
          </p:cNvPr>
          <p:cNvSpPr txBox="1">
            <a:spLocks/>
          </p:cNvSpPr>
          <p:nvPr/>
        </p:nvSpPr>
        <p:spPr>
          <a:xfrm>
            <a:off x="410451" y="789709"/>
            <a:ext cx="9914684" cy="11876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2900" indent="-1158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2763" indent="-111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28650" indent="-571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39161"/>
              </a:buClr>
            </a:pPr>
            <a:r>
              <a:rPr lang="en-US" sz="1800" dirty="0"/>
              <a:t>Analysis Group studies of rapid expansion of variable resources in New England and New York</a:t>
            </a:r>
          </a:p>
          <a:p>
            <a:pPr marL="285750" indent="-285750">
              <a:buClr>
                <a:srgbClr val="A39161"/>
              </a:buClr>
              <a:buFontTx/>
              <a:buChar char="-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Extended periods of low solar/wind output, when resources are insufficient to meet reliability needs</a:t>
            </a:r>
          </a:p>
          <a:p>
            <a:pPr marL="285750" indent="-285750">
              <a:buClr>
                <a:srgbClr val="A39161"/>
              </a:buClr>
              <a:buFontTx/>
              <a:buChar char="-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Ramping requirements on the order of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15-20 GW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over just a few hours in each system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D418650-AF8D-4091-BC0B-0F22FDCD7800}"/>
              </a:ext>
            </a:extLst>
          </p:cNvPr>
          <p:cNvSpPr txBox="1">
            <a:spLocks/>
          </p:cNvSpPr>
          <p:nvPr/>
        </p:nvSpPr>
        <p:spPr>
          <a:xfrm>
            <a:off x="7966733" y="1914443"/>
            <a:ext cx="1624953" cy="4741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2900" indent="-1158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2763" indent="-111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28650" indent="-571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39161"/>
              </a:buClr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New York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D8C4D22-0440-4237-988D-111C7A73F3EB}"/>
              </a:ext>
            </a:extLst>
          </p:cNvPr>
          <p:cNvSpPr txBox="1">
            <a:spLocks/>
          </p:cNvSpPr>
          <p:nvPr/>
        </p:nvSpPr>
        <p:spPr>
          <a:xfrm>
            <a:off x="2600314" y="1972941"/>
            <a:ext cx="1624953" cy="3200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2900" indent="-1158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2763" indent="-111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28650" indent="-571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39161"/>
              </a:buClr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New England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0BFDF-9CE6-4213-928C-43D73CA62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6046" y="118626"/>
            <a:ext cx="789689" cy="474162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9A496A8-DD8C-4C9B-85CF-3BBE047D2796}"/>
              </a:ext>
            </a:extLst>
          </p:cNvPr>
          <p:cNvSpPr txBox="1">
            <a:spLocks/>
          </p:cNvSpPr>
          <p:nvPr/>
        </p:nvSpPr>
        <p:spPr>
          <a:xfrm>
            <a:off x="649224" y="6542116"/>
            <a:ext cx="2376609" cy="1995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69863" indent="-169863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342900" indent="-1158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512763" indent="-11112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628650" indent="-571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39161"/>
              </a:buClr>
            </a:pPr>
            <a:r>
              <a:rPr lang="en-US" sz="600" b="1" dirty="0"/>
              <a:t>New England values are net of baseload hydro, nuclear </a:t>
            </a:r>
          </a:p>
        </p:txBody>
      </p:sp>
    </p:spTree>
    <p:extLst>
      <p:ext uri="{BB962C8B-B14F-4D97-AF65-F5344CB8AC3E}">
        <p14:creationId xmlns:p14="http://schemas.microsoft.com/office/powerpoint/2010/main" val="256183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21BF7D-8032-4C08-B3A3-0DC8174E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987" y="274320"/>
            <a:ext cx="5685331" cy="6126480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A43A9DC-E2A1-4A28-89A3-8593CE85F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31700"/>
              </p:ext>
            </p:extLst>
          </p:nvPr>
        </p:nvGraphicFramePr>
        <p:xfrm>
          <a:off x="541273" y="938328"/>
          <a:ext cx="5350741" cy="5228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50741">
                  <a:extLst>
                    <a:ext uri="{9D8B030D-6E8A-4147-A177-3AD203B41FA5}">
                      <a16:colId xmlns:a16="http://schemas.microsoft.com/office/drawing/2014/main" val="2902401262"/>
                    </a:ext>
                  </a:extLst>
                </a:gridCol>
              </a:tblGrid>
              <a:tr h="5098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Being Honest?  It Looks Like a Fossil Fuel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202169"/>
                  </a:ext>
                </a:extLst>
              </a:tr>
              <a:tr h="509870">
                <a:tc>
                  <a:txBody>
                    <a:bodyPr/>
                    <a:lstStyle/>
                    <a:p>
                      <a:r>
                        <a:rPr lang="en-US" sz="1200" b="1" dirty="0"/>
                        <a:t>Energy density:</a:t>
                      </a:r>
                      <a:r>
                        <a:rPr lang="en-US" sz="1200" dirty="0"/>
                        <a:t> extreme energy content per unit volume, exceeding fossil fuels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64004"/>
                  </a:ext>
                </a:extLst>
              </a:tr>
              <a:tr h="509870">
                <a:tc>
                  <a:txBody>
                    <a:bodyPr/>
                    <a:lstStyle/>
                    <a:p>
                      <a:r>
                        <a:rPr lang="en-US" sz="1200" b="1" dirty="0"/>
                        <a:t>Ubiquity:</a:t>
                      </a:r>
                      <a:r>
                        <a:rPr lang="en-US" sz="1200" dirty="0"/>
                        <a:t>  H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O is everywhere, so are low/zero-carbon energy input sources (wind, sun, </a:t>
                      </a:r>
                      <a:r>
                        <a:rPr lang="en-US" sz="1200" dirty="0" err="1"/>
                        <a:t>etc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1006755"/>
                  </a:ext>
                </a:extLst>
              </a:tr>
              <a:tr h="509870">
                <a:tc>
                  <a:txBody>
                    <a:bodyPr/>
                    <a:lstStyle/>
                    <a:p>
                      <a:r>
                        <a:rPr lang="en-US" sz="1200" b="1" dirty="0"/>
                        <a:t>Storage:  </a:t>
                      </a:r>
                      <a:r>
                        <a:rPr lang="en-US" sz="1200" dirty="0"/>
                        <a:t>can be stored for multiple applications in a variety of settings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173422"/>
                  </a:ext>
                </a:extLst>
              </a:tr>
              <a:tr h="5098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Transportability:  </a:t>
                      </a:r>
                      <a:r>
                        <a:rPr lang="en-US" sz="1200" dirty="0"/>
                        <a:t>energy density and phase flexibility provide for high transportability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619038"/>
                  </a:ext>
                </a:extLst>
              </a:tr>
              <a:tr h="5098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Applications:  </a:t>
                      </a:r>
                      <a:r>
                        <a:rPr lang="en-US" sz="1200" dirty="0"/>
                        <a:t>can be used in transportation, buildings, industry, electricity generation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437654"/>
                  </a:ext>
                </a:extLst>
              </a:tr>
              <a:tr h="5098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Infrastructure: </a:t>
                      </a:r>
                      <a:r>
                        <a:rPr lang="en-US" sz="1200" b="0" dirty="0"/>
                        <a:t>can make use of existing pipeline infrastructure; uses similar fueling infrastructure as gasoline, diesel</a:t>
                      </a:r>
                      <a:endParaRPr 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14187"/>
                  </a:ext>
                </a:extLst>
              </a:tr>
              <a:tr h="5098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Renewable utilization:  </a:t>
                      </a:r>
                      <a:r>
                        <a:rPr lang="en-US" sz="1200" dirty="0"/>
                        <a:t>effective use of “spilled” renewables; transportability allows for utilization of renewable electricity potential distant from load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478864"/>
                  </a:ext>
                </a:extLst>
              </a:tr>
              <a:tr h="509870">
                <a:tc>
                  <a:txBody>
                    <a:bodyPr/>
                    <a:lstStyle/>
                    <a:p>
                      <a:r>
                        <a:rPr lang="en-US" sz="1200" b="1" dirty="0"/>
                        <a:t>The last “power mile:”  </a:t>
                      </a:r>
                      <a:r>
                        <a:rPr lang="en-US" sz="1200" dirty="0"/>
                        <a:t>can support reliable power system operations during periods of high loads and low variable power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2182"/>
                  </a:ext>
                </a:extLst>
              </a:tr>
              <a:tr h="5098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Cost?:  </a:t>
                      </a:r>
                      <a:r>
                        <a:rPr lang="en-US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Can it be a cost-effective GHG abatement option?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0085740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33AC59AE-0815-4A5A-9C3F-0817B8B7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53" y="274320"/>
            <a:ext cx="2119747" cy="377760"/>
          </a:xfrm>
        </p:spPr>
        <p:txBody>
          <a:bodyPr anchor="ctr"/>
          <a:lstStyle/>
          <a:p>
            <a:r>
              <a:rPr lang="en-US" sz="2000" dirty="0">
                <a:solidFill>
                  <a:srgbClr val="00B0F0"/>
                </a:solidFill>
              </a:rPr>
              <a:t>Why Hydrogen?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619B632-B4BF-4D34-9EFC-81CC347DA6FB}"/>
              </a:ext>
            </a:extLst>
          </p:cNvPr>
          <p:cNvSpPr txBox="1">
            <a:spLocks/>
          </p:cNvSpPr>
          <p:nvPr/>
        </p:nvSpPr>
        <p:spPr>
          <a:xfrm>
            <a:off x="8322667" y="6505582"/>
            <a:ext cx="3757353" cy="23006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2400" b="1" kern="0" baseline="0">
                <a:solidFill>
                  <a:schemeClr val="bg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700" dirty="0">
                <a:solidFill>
                  <a:schemeClr val="tx1"/>
                </a:solidFill>
              </a:rPr>
              <a:t>Source:  Noah D. Meeks, </a:t>
            </a:r>
            <a:r>
              <a:rPr lang="en-US" sz="700" i="1" dirty="0">
                <a:solidFill>
                  <a:schemeClr val="tx1"/>
                </a:solidFill>
              </a:rPr>
              <a:t>Hydrogen &amp; Integrated </a:t>
            </a:r>
            <a:r>
              <a:rPr lang="en-US" sz="700" i="1" dirty="0" err="1">
                <a:solidFill>
                  <a:schemeClr val="tx1"/>
                </a:solidFill>
              </a:rPr>
              <a:t>Electrolyzer</a:t>
            </a:r>
            <a:r>
              <a:rPr lang="en-US" sz="700" i="1" dirty="0">
                <a:solidFill>
                  <a:schemeClr val="tx1"/>
                </a:solidFill>
              </a:rPr>
              <a:t> Systems Panel, </a:t>
            </a:r>
            <a:r>
              <a:rPr lang="en-US" sz="700" dirty="0">
                <a:solidFill>
                  <a:schemeClr val="tx1"/>
                </a:solidFill>
              </a:rPr>
              <a:t>presentation to the  Hydrogen Shot </a:t>
            </a:r>
            <a:r>
              <a:rPr lang="en-US" sz="700" dirty="0" err="1">
                <a:solidFill>
                  <a:schemeClr val="tx1"/>
                </a:solidFill>
              </a:rPr>
              <a:t>Summit,September</a:t>
            </a:r>
            <a:r>
              <a:rPr lang="en-US" sz="700" dirty="0">
                <a:solidFill>
                  <a:schemeClr val="tx1"/>
                </a:solidFill>
              </a:rPr>
              <a:t> 1, 2021,</a:t>
            </a:r>
          </a:p>
        </p:txBody>
      </p:sp>
    </p:spTree>
    <p:extLst>
      <p:ext uri="{BB962C8B-B14F-4D97-AF65-F5344CB8AC3E}">
        <p14:creationId xmlns:p14="http://schemas.microsoft.com/office/powerpoint/2010/main" val="206715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9498" y="3291840"/>
            <a:ext cx="10340502" cy="73152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/>
              </a:rPr>
              <a:t>Paul J. Hibbard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089498" y="4098568"/>
            <a:ext cx="7914132" cy="914400"/>
          </a:xfrm>
        </p:spPr>
        <p:txBody>
          <a:bodyPr/>
          <a:lstStyle/>
          <a:p>
            <a:r>
              <a:rPr lang="en-US" sz="1600" b="1" dirty="0"/>
              <a:t>Principal</a:t>
            </a:r>
          </a:p>
          <a:p>
            <a:r>
              <a:rPr lang="en-US" sz="1600" dirty="0"/>
              <a:t>Analysis Group, Inc.</a:t>
            </a:r>
          </a:p>
          <a:p>
            <a:r>
              <a:rPr lang="en-US" sz="1600" dirty="0"/>
              <a:t>phibbard@analysisgroup.com</a:t>
            </a:r>
          </a:p>
          <a:p>
            <a:r>
              <a:rPr lang="en-US" sz="1600" dirty="0"/>
              <a:t>617.425.8171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254249" y="3677587"/>
            <a:ext cx="8086091" cy="160809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8861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8861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8861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8861D"/>
                </a:solidFill>
                <a:latin typeface="Arial" charset="0"/>
              </a:defRPr>
            </a:lvl9pPr>
          </a:lstStyle>
          <a:p>
            <a:pPr>
              <a:defRPr/>
            </a:pPr>
            <a:br>
              <a:rPr lang="en-US" sz="2400" kern="0" dirty="0">
                <a:solidFill>
                  <a:schemeClr val="tx1"/>
                </a:solidFill>
                <a:latin typeface="Arial"/>
              </a:rPr>
            </a:br>
            <a:endParaRPr lang="en-US" sz="2400" kern="0" dirty="0">
              <a:solidFill>
                <a:schemeClr val="tx1"/>
              </a:solidFill>
              <a:latin typeface="Arial"/>
            </a:endParaRPr>
          </a:p>
          <a:p>
            <a:pPr>
              <a:defRPr/>
            </a:pPr>
            <a:br>
              <a:rPr lang="en-US" sz="2000" i="1" kern="0" dirty="0">
                <a:solidFill>
                  <a:schemeClr val="tx1"/>
                </a:solidFill>
                <a:latin typeface="Arial"/>
              </a:rPr>
            </a:br>
            <a:endParaRPr lang="en-US" sz="1200" i="1" kern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084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heme/theme1.xml><?xml version="1.0" encoding="utf-8"?>
<a:theme xmlns:a="http://schemas.openxmlformats.org/drawingml/2006/main" name="1_AG Template 4x3">
  <a:themeElements>
    <a:clrScheme name="Custom 3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Group_Template.potx [Read-Only]" id="{CD84FA0A-80BE-46F6-8306-5D4F15E2C4F5}" vid="{46ABE222-7A40-4E3F-822B-8E004D9E852F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G Co-brand Template 4x3">
  <a:themeElements>
    <a:clrScheme name="AG template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206978"/>
      </a:hlink>
      <a:folHlink>
        <a:srgbClr val="D0D4D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Group_Template.potx [Read-Only]" id="{CD84FA0A-80BE-46F6-8306-5D4F15E2C4F5}" vid="{7CAB95F1-6DF1-4AEA-8AED-B2D92F2E1103}"/>
    </a:ext>
  </a:extLst>
</a:theme>
</file>

<file path=ppt/theme/theme3.xml><?xml version="1.0" encoding="utf-8"?>
<a:theme xmlns:a="http://schemas.openxmlformats.org/drawingml/2006/main" name="2_AG Template 4x3">
  <a:themeElements>
    <a:clrScheme name="Custom 3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 Group_Template.pptx" id="{8FF189EF-688A-4217-AF3A-D7D93FCF551D}" vid="{501A2A06-A8E6-483B-BF07-DE8582D1EA92}"/>
    </a:ext>
  </a:extLst>
</a:theme>
</file>

<file path=ppt/theme/theme4.xml><?xml version="1.0" encoding="utf-8"?>
<a:theme xmlns:a="http://schemas.openxmlformats.org/drawingml/2006/main" name="3_AG Template 4x3">
  <a:themeElements>
    <a:clrScheme name="Custom 3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Group_Template.potx [Read-Only]" id="{CD84FA0A-80BE-46F6-8306-5D4F15E2C4F5}" vid="{46ABE222-7A40-4E3F-822B-8E004D9E852F}"/>
    </a:ext>
  </a:extLst>
</a:theme>
</file>

<file path=ppt/theme/theme5.xml><?xml version="1.0" encoding="utf-8"?>
<a:theme xmlns:a="http://schemas.openxmlformats.org/drawingml/2006/main" name="4_AG Template 4x3">
  <a:themeElements>
    <a:clrScheme name="Custom 3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Group_Template.potx [Read-Only]" id="{CD84FA0A-80BE-46F6-8306-5D4F15E2C4F5}" vid="{46ABE222-7A40-4E3F-822B-8E004D9E852F}"/>
    </a:ext>
  </a:extLst>
</a:theme>
</file>

<file path=ppt/theme/theme6.xml><?xml version="1.0" encoding="utf-8"?>
<a:theme xmlns:a="http://schemas.openxmlformats.org/drawingml/2006/main" name="1_AG Template 16x9">
  <a:themeElements>
    <a:clrScheme name="Custom 5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DEC1503-603A-42AA-AEFC-BD6427380004}" vid="{DE2AA41B-D82E-41C7-8F25-DF3BA9A17577}"/>
    </a:ext>
  </a:extLst>
</a:theme>
</file>

<file path=ppt/theme/theme7.xml><?xml version="1.0" encoding="utf-8"?>
<a:theme xmlns:a="http://schemas.openxmlformats.org/drawingml/2006/main" name="2_AG Template 16x9">
  <a:themeElements>
    <a:clrScheme name="Custom 5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DEC1503-603A-42AA-AEFC-BD6427380004}" vid="{DE2AA41B-D82E-41C7-8F25-DF3BA9A17577}"/>
    </a:ext>
  </a:extLst>
</a:theme>
</file>

<file path=ppt/theme/theme8.xml><?xml version="1.0" encoding="utf-8"?>
<a:theme xmlns:a="http://schemas.openxmlformats.org/drawingml/2006/main" name="5_AG Template 4x3">
  <a:themeElements>
    <a:clrScheme name="Custom 3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Group_Template.potx [Read-Only]" id="{CD84FA0A-80BE-46F6-8306-5D4F15E2C4F5}" vid="{46ABE222-7A40-4E3F-822B-8E004D9E852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Description xmlns="22dcee4b-f47a-48c7-a6d3-9cce0d3e9dfd" xsi:nil="true"/>
    <TaxKeywordTaxHTField xmlns="22dcee4b-f47a-48c7-a6d3-9cce0d3e9dfd">
      <Terms xmlns="http://schemas.microsoft.com/office/infopath/2007/PartnerControls"/>
    </TaxKeywordTaxHTField>
    <TaxCatchAll xmlns="22dcee4b-f47a-48c7-a6d3-9cce0d3e9dfd">
      <Value>4449</Value>
    </TaxCatchAll>
    <DocType xmlns="22dcee4b-f47a-48c7-a6d3-9cce0d3e9dfd">Template</DocType>
    <Reviewed xmlns="22dcee4b-f47a-48c7-a6d3-9cce0d3e9dfd">true</Reviewed>
    <DatePosted xmlns="22dcee4b-f47a-48c7-a6d3-9cce0d3e9dfd">2020-02-29T05:00:00+00:00</DatePosted>
    <LikesCount xmlns="http://schemas.microsoft.com/sharepoint/v3" xsi:nil="true"/>
    <m4377f98807a4e19b803919cf03b1b02 xmlns="22dcee4b-f47a-48c7-a6d3-9cce0d3e9dfd">
      <Terms xmlns="http://schemas.microsoft.com/office/infopath/2007/PartnerControls"/>
    </m4377f98807a4e19b803919cf03b1b02>
    <kafcbe3b3eb744ad86264821d6f1f05d xmlns="22dcee4b-f47a-48c7-a6d3-9cce0d3e9dfd">
      <Terms xmlns="http://schemas.microsoft.com/office/infopath/2007/PartnerControls"/>
    </kafcbe3b3eb744ad86264821d6f1f05d>
    <Ratings xmlns="http://schemas.microsoft.com/sharepoint/v3" xsi:nil="true"/>
    <Archived xmlns="22dcee4b-f47a-48c7-a6d3-9cce0d3e9dfd">false</Archived>
    <WhoToCall xmlns="41a2985c-45af-4572-b126-63ef071e1fcd">1220</WhoToCall>
    <LikedBy xmlns="http://schemas.microsoft.com/sharepoint/v3">
      <UserInfo>
        <DisplayName/>
        <AccountId xsi:nil="true"/>
        <AccountType/>
      </UserInfo>
    </LikedBy>
    <OldInSiteID xmlns="22dcee4b-f47a-48c7-a6d3-9cce0d3e9dfd" xsi:nil="true"/>
    <mba79381d4294b3a8b108539aa0d47b6 xmlns="22dcee4b-f47a-48c7-a6d3-9cce0d3e9d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 and Graphics</TermName>
          <TermId xmlns="http://schemas.microsoft.com/office/infopath/2007/PartnerControls">94bf83ff-052f-430d-9b39-665396435976</TermId>
        </TermInfo>
      </Terms>
    </mba79381d4294b3a8b108539aa0d47b6>
    <h14ac81a8fa34c629116192746f67ba1 xmlns="22dcee4b-f47a-48c7-a6d3-9cce0d3e9dfd">
      <Terms xmlns="http://schemas.microsoft.com/office/infopath/2007/PartnerControls"/>
    </h14ac81a8fa34c629116192746f67ba1>
    <NewContentFlag xmlns="22dcee4b-f47a-48c7-a6d3-9cce0d3e9dfd">false</NewContentFlag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 Document" ma:contentTypeID="0x010100AE7AEF6CF7916A4A9B0B300A3FBBC1F900053E96E8B0292C43B03F261851CDED95" ma:contentTypeVersion="20" ma:contentTypeDescription="" ma:contentTypeScope="" ma:versionID="e74170d0c6c1aba56457c10969e14d19">
  <xsd:schema xmlns:xsd="http://www.w3.org/2001/XMLSchema" xmlns:xs="http://www.w3.org/2001/XMLSchema" xmlns:p="http://schemas.microsoft.com/office/2006/metadata/properties" xmlns:ns1="http://schemas.microsoft.com/sharepoint/v3" xmlns:ns2="22dcee4b-f47a-48c7-a6d3-9cce0d3e9dfd" xmlns:ns3="41a2985c-45af-4572-b126-63ef071e1fcd" targetNamespace="http://schemas.microsoft.com/office/2006/metadata/properties" ma:root="true" ma:fieldsID="a6ca7c4e6f6806b38c2917c8a5b27c78" ns1:_="" ns2:_="" ns3:_="">
    <xsd:import namespace="http://schemas.microsoft.com/sharepoint/v3"/>
    <xsd:import namespace="22dcee4b-f47a-48c7-a6d3-9cce0d3e9dfd"/>
    <xsd:import namespace="41a2985c-45af-4572-b126-63ef071e1fcd"/>
    <xsd:element name="properties">
      <xsd:complexType>
        <xsd:sequence>
          <xsd:element name="documentManagement">
            <xsd:complexType>
              <xsd:all>
                <xsd:element ref="ns2:kafcbe3b3eb744ad86264821d6f1f05d" minOccurs="0"/>
                <xsd:element ref="ns2:TaxCatchAll" minOccurs="0"/>
                <xsd:element ref="ns2:TaxCatchAllLabel" minOccurs="0"/>
                <xsd:element ref="ns2:m4377f98807a4e19b803919cf03b1b02" minOccurs="0"/>
                <xsd:element ref="ns2:h14ac81a8fa34c629116192746f67ba1" minOccurs="0"/>
                <xsd:element ref="ns2:DocType" minOccurs="0"/>
                <xsd:element ref="ns2:DatePosted" minOccurs="0"/>
                <xsd:element ref="ns2:InfoDescription" minOccurs="0"/>
                <xsd:element ref="ns2:Reviewed" minOccurs="0"/>
                <xsd:element ref="ns2:Archived" minOccurs="0"/>
                <xsd:element ref="ns3:WhoToCall" minOccurs="0"/>
                <xsd:element ref="ns3:WhoToCall_x003a_InfoPageDisplayText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TaxKeywordTaxHTField" minOccurs="0"/>
                <xsd:element ref="ns2:OldInSiteID" minOccurs="0"/>
                <xsd:element ref="ns2:mba79381d4294b3a8b108539aa0d47b6" minOccurs="0"/>
                <xsd:element ref="ns2:NewContentFl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5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6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7" nillable="true" ma:displayName="Number of Likes" ma:internalName="LikesCount">
      <xsd:simpleType>
        <xsd:restriction base="dms:Unknown"/>
      </xsd:simpleType>
    </xsd:element>
    <xsd:element name="LikedBy" ma:index="28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cee4b-f47a-48c7-a6d3-9cce0d3e9dfd" elementFormDefault="qualified">
    <xsd:import namespace="http://schemas.microsoft.com/office/2006/documentManagement/types"/>
    <xsd:import namespace="http://schemas.microsoft.com/office/infopath/2007/PartnerControls"/>
    <xsd:element name="kafcbe3b3eb744ad86264821d6f1f05d" ma:index="8" nillable="true" ma:taxonomy="true" ma:internalName="kafcbe3b3eb744ad86264821d6f1f05d" ma:taxonomyFieldName="AGDepartment" ma:displayName="Department" ma:default="" ma:fieldId="{4afcbe3b-3eb7-44ad-8626-4821d6f1f05d}" ma:taxonomyMulti="true" ma:sspId="764cb458-6ce6-4aa6-8322-f1267dcad7f8" ma:termSetId="9b76ddb5-75b1-4a1f-9395-c63977ab2a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7774e46-3364-4e99-969a-b45f1e26476f}" ma:internalName="TaxCatchAll" ma:showField="CatchAllData" ma:web="22dcee4b-f47a-48c7-a6d3-9cce0d3e9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7774e46-3364-4e99-969a-b45f1e26476f}" ma:internalName="TaxCatchAllLabel" ma:readOnly="true" ma:showField="CatchAllDataLabel" ma:web="22dcee4b-f47a-48c7-a6d3-9cce0d3e9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377f98807a4e19b803919cf03b1b02" ma:index="12" nillable="true" ma:taxonomy="true" ma:internalName="m4377f98807a4e19b803919cf03b1b02" ma:taxonomyFieldName="AGOffice" ma:displayName="Office" ma:default="" ma:fieldId="{64377f98-807a-4e19-b803-919cf03b1b02}" ma:taxonomyMulti="true" ma:sspId="764cb458-6ce6-4aa6-8322-f1267dcad7f8" ma:termSetId="f121b18c-d3e2-4d02-9f38-ff09816c71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14ac81a8fa34c629116192746f67ba1" ma:index="14" nillable="true" ma:taxonomy="true" ma:internalName="h14ac81a8fa34c629116192746f67ba1" ma:taxonomyFieldName="AGCategory" ma:displayName="Category" ma:readOnly="false" ma:default="" ma:fieldId="{114ac81a-8fa3-4c62-9116-192746f67ba1}" ma:taxonomyMulti="true" ma:sspId="764cb458-6ce6-4aa6-8322-f1267dcad7f8" ma:termSetId="c72b9c5b-38d4-4ab3-a875-187769385b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Type" ma:index="16" nillable="true" ma:displayName="Document Type" ma:internalName="DocType">
      <xsd:simpleType>
        <xsd:restriction base="dms:Text">
          <xsd:maxLength value="255"/>
        </xsd:restriction>
      </xsd:simpleType>
    </xsd:element>
    <xsd:element name="DatePosted" ma:index="17" nillable="true" ma:displayName="Date Posted" ma:default="[today]" ma:format="DateOnly" ma:internalName="DatePosted">
      <xsd:simpleType>
        <xsd:restriction base="dms:DateTime"/>
      </xsd:simpleType>
    </xsd:element>
    <xsd:element name="InfoDescription" ma:index="18" nillable="true" ma:displayName="Description" ma:internalName="InfoDescription">
      <xsd:simpleType>
        <xsd:restriction base="dms:Note">
          <xsd:maxLength value="255"/>
        </xsd:restriction>
      </xsd:simpleType>
    </xsd:element>
    <xsd:element name="Reviewed" ma:index="19" nillable="true" ma:displayName="Reviewed" ma:default="0" ma:internalName="Reviewed">
      <xsd:simpleType>
        <xsd:restriction base="dms:Boolean"/>
      </xsd:simpleType>
    </xsd:element>
    <xsd:element name="Archived" ma:index="20" nillable="true" ma:displayName="Archived" ma:default="0" ma:internalName="Archived">
      <xsd:simpleType>
        <xsd:restriction base="dms:Boolean"/>
      </xsd:simpleType>
    </xsd:element>
    <xsd:element name="TaxKeywordTaxHTField" ma:index="3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ldInSiteID" ma:index="31" nillable="true" ma:displayName="OldInSiteID" ma:internalName="OldInSiteID">
      <xsd:simpleType>
        <xsd:restriction base="dms:Text">
          <xsd:maxLength value="255"/>
        </xsd:restriction>
      </xsd:simpleType>
    </xsd:element>
    <xsd:element name="mba79381d4294b3a8b108539aa0d47b6" ma:index="32" nillable="true" ma:taxonomy="true" ma:internalName="mba79381d4294b3a8b108539aa0d47b6" ma:taxonomyFieldName="AGSiteNav" ma:displayName="Site Navigation" ma:default="" ma:fieldId="{6ba79381-d429-4b3a-8b10-8539aa0d47b6}" ma:taxonomyMulti="true" ma:sspId="764cb458-6ce6-4aa6-8322-f1267dcad7f8" ma:termSetId="52ea6dfb-0d71-445c-9e03-f345e3fe21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wContentFlag" ma:index="34" nillable="true" ma:displayName="NewContentFlag" ma:default="0" ma:internalName="NewContentFla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2985c-45af-4572-b126-63ef071e1fcd" elementFormDefault="qualified">
    <xsd:import namespace="http://schemas.microsoft.com/office/2006/documentManagement/types"/>
    <xsd:import namespace="http://schemas.microsoft.com/office/infopath/2007/PartnerControls"/>
    <xsd:element name="WhoToCall" ma:index="21" nillable="true" ma:displayName="Who To Call" ma:list="{e58aa38d-58a1-4437-841d-2be424e7a3c6}" ma:internalName="WhoToCall" ma:showField="Title">
      <xsd:simpleType>
        <xsd:restriction base="dms:Lookup"/>
      </xsd:simpleType>
    </xsd:element>
    <xsd:element name="WhoToCall_x003a_InfoPageDisplayText" ma:index="22" nillable="true" ma:displayName="Who To Call:InfoPage Display Text" ma:list="{e58aa38d-58a1-4437-841d-2be424e7a3c6}" ma:internalName="WhoToCall_x003a_InfoPageDisplayText" ma:readOnly="true" ma:showField="InfoPageDisplayText" ma:web="0fa239ba-8644-4e7e-9a9f-24b1e5e5c19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6F9B6E-2EBE-4AC0-802B-DA48F8ADE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D96BEE-6A02-4B70-B062-8D3ED2257A8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a2985c-45af-4572-b126-63ef071e1fcd"/>
    <ds:schemaRef ds:uri="22dcee4b-f47a-48c7-a6d3-9cce0d3e9df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0F08C7-FF12-46AE-BBB7-7F45F6200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dcee4b-f47a-48c7-a6d3-9cce0d3e9dfd"/>
    <ds:schemaRef ds:uri="41a2985c-45af-4572-b126-63ef071e1f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4x3_AnalysisGroup_Template</Template>
  <TotalTime>11809</TotalTime>
  <Words>432</Words>
  <Application>Microsoft Office PowerPoint</Application>
  <PresentationFormat>Widescreen</PresentationFormat>
  <Paragraphs>59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Wingdings</vt:lpstr>
      <vt:lpstr>1_AG Template 4x3</vt:lpstr>
      <vt:lpstr>2_AG Co-brand Template 4x3</vt:lpstr>
      <vt:lpstr>2_AG Template 4x3</vt:lpstr>
      <vt:lpstr>3_AG Template 4x3</vt:lpstr>
      <vt:lpstr>4_AG Template 4x3</vt:lpstr>
      <vt:lpstr>1_AG Template 16x9</vt:lpstr>
      <vt:lpstr>2_AG Template 16x9</vt:lpstr>
      <vt:lpstr>5_AG Template 4x3</vt:lpstr>
      <vt:lpstr>Crossing Blackout Valley Planning for 2030-2040</vt:lpstr>
      <vt:lpstr>Why Discuss Hydrogen and Long-Duration Storage?</vt:lpstr>
      <vt:lpstr>The Residual</vt:lpstr>
      <vt:lpstr>Blackout Valley</vt:lpstr>
      <vt:lpstr>Why Hydrogen?</vt:lpstr>
      <vt:lpstr>Paul J. Hibbard</vt:lpstr>
    </vt:vector>
  </TitlesOfParts>
  <Company>Analysis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Allen, Leslie</dc:creator>
  <cp:keywords/>
  <cp:lastModifiedBy>Hibbard, Paul</cp:lastModifiedBy>
  <cp:revision>241</cp:revision>
  <cp:lastPrinted>2018-08-10T19:11:18Z</cp:lastPrinted>
  <dcterms:created xsi:type="dcterms:W3CDTF">2020-11-13T15:39:42Z</dcterms:created>
  <dcterms:modified xsi:type="dcterms:W3CDTF">2021-12-09T17:52:42Z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0x010100AE7AEF6CF7916A4A9B0B300A3FBBC1F900053E96E8B0292C43B03F261851CDED95</vt:lpwstr>
  </property>
  <property fmtid="{D5CDD505-2E9C-101B-9397-08002B2CF9AE}" pid="3" name="TaxKeyword">
    <vt:lpwstr/>
  </property>
  <property fmtid="{D5CDD505-2E9C-101B-9397-08002B2CF9AE}" pid="4" name="AGDepartment">
    <vt:lpwstr/>
  </property>
  <property fmtid="{D5CDD505-2E9C-101B-9397-08002B2CF9AE}" pid="5" name="AGOffice">
    <vt:lpwstr/>
  </property>
  <property fmtid="{D5CDD505-2E9C-101B-9397-08002B2CF9AE}" pid="6" name="SiteNavigation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  <property fmtid="{D5CDD505-2E9C-101B-9397-08002B2CF9AE}" pid="11" name="AGSiteNav">
    <vt:lpwstr>4449;#Templates and Graphics|94bf83ff-052f-430d-9b39-665396435976</vt:lpwstr>
  </property>
  <property fmtid="{D5CDD505-2E9C-101B-9397-08002B2CF9AE}" pid="12" name="AGCategory">
    <vt:lpwstr/>
  </property>
</Properties>
</file>